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56" r:id="rId2"/>
    <p:sldId id="257" r:id="rId3"/>
    <p:sldId id="258" r:id="rId4"/>
    <p:sldId id="259" r:id="rId5"/>
    <p:sldId id="260" r:id="rId6"/>
    <p:sldId id="275" r:id="rId7"/>
    <p:sldId id="273" r:id="rId8"/>
    <p:sldId id="261" r:id="rId9"/>
    <p:sldId id="262" r:id="rId10"/>
    <p:sldId id="263" r:id="rId11"/>
    <p:sldId id="274" r:id="rId12"/>
    <p:sldId id="264" r:id="rId13"/>
    <p:sldId id="266" r:id="rId14"/>
    <p:sldId id="267" r:id="rId15"/>
    <p:sldId id="268" r:id="rId16"/>
    <p:sldId id="269" r:id="rId17"/>
    <p:sldId id="270" r:id="rId18"/>
    <p:sldId id="271"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7981" autoAdjust="0"/>
  </p:normalViewPr>
  <p:slideViewPr>
    <p:cSldViewPr snapToGrid="0">
      <p:cViewPr>
        <p:scale>
          <a:sx n="56" d="100"/>
          <a:sy n="56" d="100"/>
        </p:scale>
        <p:origin x="1068" y="13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AB8235F-0B30-4304-BF84-904E6D8F2000}"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F342EE15-B18D-4DDF-B281-DE7D21190F41}">
      <dgm:prSet phldrT="[Text]" phldr="0"/>
      <dgm:spPr/>
      <dgm:t>
        <a:bodyPr/>
        <a:lstStyle/>
        <a:p>
          <a:r>
            <a:rPr lang="en-US" dirty="0"/>
            <a:t>Background</a:t>
          </a:r>
        </a:p>
      </dgm:t>
    </dgm:pt>
    <dgm:pt modelId="{1D1520B6-56CE-46E4-9E54-8631B18582D5}" type="parTrans" cxnId="{6A4FF30A-22D2-4D74-96DC-41C6AC08775F}">
      <dgm:prSet/>
      <dgm:spPr/>
      <dgm:t>
        <a:bodyPr/>
        <a:lstStyle/>
        <a:p>
          <a:endParaRPr lang="en-US"/>
        </a:p>
      </dgm:t>
    </dgm:pt>
    <dgm:pt modelId="{63BC0D1D-3356-4A6C-8F5A-A83BD746D56B}" type="sibTrans" cxnId="{6A4FF30A-22D2-4D74-96DC-41C6AC08775F}">
      <dgm:prSet/>
      <dgm:spPr/>
      <dgm:t>
        <a:bodyPr/>
        <a:lstStyle/>
        <a:p>
          <a:endParaRPr lang="en-US"/>
        </a:p>
      </dgm:t>
    </dgm:pt>
    <dgm:pt modelId="{05EDDC4D-6F89-4578-A0D9-C13041F5144A}">
      <dgm:prSet phldrT="[Text]" phldr="0"/>
      <dgm:spPr/>
      <dgm:t>
        <a:bodyPr/>
        <a:lstStyle/>
        <a:p>
          <a:r>
            <a:rPr lang="en-US" dirty="0"/>
            <a:t>What is OCR?</a:t>
          </a:r>
        </a:p>
      </dgm:t>
    </dgm:pt>
    <dgm:pt modelId="{65A3A349-9A17-4A2F-AF0B-061F87D0B909}" type="parTrans" cxnId="{C8A23795-6F13-4598-B0D2-A5E81EBA16AF}">
      <dgm:prSet/>
      <dgm:spPr/>
      <dgm:t>
        <a:bodyPr/>
        <a:lstStyle/>
        <a:p>
          <a:endParaRPr lang="en-US"/>
        </a:p>
      </dgm:t>
    </dgm:pt>
    <dgm:pt modelId="{1B903FD5-9A82-4911-8978-5DFC9481873A}" type="sibTrans" cxnId="{C8A23795-6F13-4598-B0D2-A5E81EBA16AF}">
      <dgm:prSet/>
      <dgm:spPr/>
      <dgm:t>
        <a:bodyPr/>
        <a:lstStyle/>
        <a:p>
          <a:endParaRPr lang="en-US"/>
        </a:p>
      </dgm:t>
    </dgm:pt>
    <dgm:pt modelId="{0D4132E1-DDA1-490D-B180-7369E6860F46}">
      <dgm:prSet phldrT="[Text]" phldr="0"/>
      <dgm:spPr/>
      <dgm:t>
        <a:bodyPr/>
        <a:lstStyle/>
        <a:p>
          <a:r>
            <a:rPr lang="en-US" dirty="0"/>
            <a:t>Measuring Accuracy</a:t>
          </a:r>
        </a:p>
      </dgm:t>
    </dgm:pt>
    <dgm:pt modelId="{9C180A0C-AEAF-4240-B927-BBA2EE027CFD}" type="parTrans" cxnId="{183BB7E4-CE5B-4F5A-85B0-232617E1FB58}">
      <dgm:prSet/>
      <dgm:spPr/>
      <dgm:t>
        <a:bodyPr/>
        <a:lstStyle/>
        <a:p>
          <a:endParaRPr lang="en-US"/>
        </a:p>
      </dgm:t>
    </dgm:pt>
    <dgm:pt modelId="{FA7DC36E-4C72-4D8A-89EB-FB9DB7DE5D4E}" type="sibTrans" cxnId="{183BB7E4-CE5B-4F5A-85B0-232617E1FB58}">
      <dgm:prSet/>
      <dgm:spPr/>
      <dgm:t>
        <a:bodyPr/>
        <a:lstStyle/>
        <a:p>
          <a:endParaRPr lang="en-US"/>
        </a:p>
      </dgm:t>
    </dgm:pt>
    <dgm:pt modelId="{0B5F8B83-AC1D-4E05-8B17-45A0F65A4B03}">
      <dgm:prSet phldrT="[Text]" phldr="0"/>
      <dgm:spPr/>
      <dgm:t>
        <a:bodyPr/>
        <a:lstStyle/>
        <a:p>
          <a:r>
            <a:rPr lang="en-US" dirty="0"/>
            <a:t>Case Study</a:t>
          </a:r>
        </a:p>
      </dgm:t>
    </dgm:pt>
    <dgm:pt modelId="{4B1558BD-3C40-4BCB-BAD9-65D31A5AB73B}" type="parTrans" cxnId="{5DA938C3-1EF7-4FE9-9160-7701285AEBDE}">
      <dgm:prSet/>
      <dgm:spPr/>
      <dgm:t>
        <a:bodyPr/>
        <a:lstStyle/>
        <a:p>
          <a:endParaRPr lang="en-US"/>
        </a:p>
      </dgm:t>
    </dgm:pt>
    <dgm:pt modelId="{8627E409-D1FC-4179-8593-F51B829727CA}" type="sibTrans" cxnId="{5DA938C3-1EF7-4FE9-9160-7701285AEBDE}">
      <dgm:prSet/>
      <dgm:spPr/>
      <dgm:t>
        <a:bodyPr/>
        <a:lstStyle/>
        <a:p>
          <a:endParaRPr lang="en-US"/>
        </a:p>
      </dgm:t>
    </dgm:pt>
    <dgm:pt modelId="{DE817FA7-1855-434B-92B6-783029D9F6D5}">
      <dgm:prSet phldrT="[Text]" phldr="0"/>
      <dgm:spPr/>
      <dgm:t>
        <a:bodyPr/>
        <a:lstStyle/>
        <a:p>
          <a:r>
            <a:rPr lang="en-US" dirty="0"/>
            <a:t>Introduction</a:t>
          </a:r>
        </a:p>
      </dgm:t>
    </dgm:pt>
    <dgm:pt modelId="{A75614DD-195D-42E7-95B3-0E9FD4C5B050}" type="parTrans" cxnId="{0E0D8768-16F3-490A-99BA-9BB8C69071A6}">
      <dgm:prSet/>
      <dgm:spPr/>
      <dgm:t>
        <a:bodyPr/>
        <a:lstStyle/>
        <a:p>
          <a:endParaRPr lang="en-US"/>
        </a:p>
      </dgm:t>
    </dgm:pt>
    <dgm:pt modelId="{4F6C6333-C8E8-4124-B3B0-81940A71E976}" type="sibTrans" cxnId="{0E0D8768-16F3-490A-99BA-9BB8C69071A6}">
      <dgm:prSet/>
      <dgm:spPr/>
      <dgm:t>
        <a:bodyPr/>
        <a:lstStyle/>
        <a:p>
          <a:endParaRPr lang="en-US"/>
        </a:p>
      </dgm:t>
    </dgm:pt>
    <dgm:pt modelId="{D2062E49-73E4-4315-A7CB-420ACC16E1BD}">
      <dgm:prSet phldrT="[Text]" phldr="0"/>
      <dgm:spPr/>
      <dgm:t>
        <a:bodyPr/>
        <a:lstStyle/>
        <a:p>
          <a:r>
            <a:rPr lang="en-US" dirty="0"/>
            <a:t>Traits</a:t>
          </a:r>
        </a:p>
      </dgm:t>
    </dgm:pt>
    <dgm:pt modelId="{B30F0F74-F255-4399-839F-89AFB93A75E4}" type="parTrans" cxnId="{4FE8AED4-7165-4883-9E3B-ED0FAC48AB28}">
      <dgm:prSet/>
      <dgm:spPr/>
      <dgm:t>
        <a:bodyPr/>
        <a:lstStyle/>
        <a:p>
          <a:endParaRPr lang="en-US"/>
        </a:p>
      </dgm:t>
    </dgm:pt>
    <dgm:pt modelId="{20FD3111-6476-4342-8207-F34CB887E974}" type="sibTrans" cxnId="{4FE8AED4-7165-4883-9E3B-ED0FAC48AB28}">
      <dgm:prSet/>
      <dgm:spPr/>
      <dgm:t>
        <a:bodyPr/>
        <a:lstStyle/>
        <a:p>
          <a:endParaRPr lang="en-US"/>
        </a:p>
      </dgm:t>
    </dgm:pt>
    <dgm:pt modelId="{1947DDF2-4695-4048-95CA-E36F0709B096}">
      <dgm:prSet phldrT="[Text]" phldr="0"/>
      <dgm:spPr/>
      <dgm:t>
        <a:bodyPr/>
        <a:lstStyle/>
        <a:p>
          <a:r>
            <a:rPr lang="en-US" dirty="0"/>
            <a:t>Conclusion</a:t>
          </a:r>
        </a:p>
      </dgm:t>
    </dgm:pt>
    <dgm:pt modelId="{FD425A83-C596-4578-895D-852BFCDB6FC3}" type="parTrans" cxnId="{244B1876-49E7-4708-9B35-1AA768C22BF1}">
      <dgm:prSet/>
      <dgm:spPr/>
      <dgm:t>
        <a:bodyPr/>
        <a:lstStyle/>
        <a:p>
          <a:endParaRPr lang="en-US"/>
        </a:p>
      </dgm:t>
    </dgm:pt>
    <dgm:pt modelId="{C4E3854D-A806-4CBA-88C6-8408E72F4F42}" type="sibTrans" cxnId="{244B1876-49E7-4708-9B35-1AA768C22BF1}">
      <dgm:prSet/>
      <dgm:spPr/>
      <dgm:t>
        <a:bodyPr/>
        <a:lstStyle/>
        <a:p>
          <a:endParaRPr lang="en-US"/>
        </a:p>
      </dgm:t>
    </dgm:pt>
    <dgm:pt modelId="{87471143-D236-4C00-92C3-43752C1311C6}">
      <dgm:prSet phldrT="[Text]" phldr="0"/>
      <dgm:spPr/>
      <dgm:t>
        <a:bodyPr/>
        <a:lstStyle/>
        <a:p>
          <a:r>
            <a:rPr lang="en-US" dirty="0"/>
            <a:t>Case Study Importance</a:t>
          </a:r>
        </a:p>
      </dgm:t>
    </dgm:pt>
    <dgm:pt modelId="{A31CD880-E6FB-464C-A38F-3E18ADD52F3B}" type="parTrans" cxnId="{9A85FA06-273E-4C51-BEC9-9A35F13FA7DE}">
      <dgm:prSet/>
      <dgm:spPr/>
      <dgm:t>
        <a:bodyPr/>
        <a:lstStyle/>
        <a:p>
          <a:endParaRPr lang="en-US"/>
        </a:p>
      </dgm:t>
    </dgm:pt>
    <dgm:pt modelId="{B4C3FF04-F566-4FD8-B34D-550B39A55842}" type="sibTrans" cxnId="{9A85FA06-273E-4C51-BEC9-9A35F13FA7DE}">
      <dgm:prSet/>
      <dgm:spPr/>
      <dgm:t>
        <a:bodyPr/>
        <a:lstStyle/>
        <a:p>
          <a:endParaRPr lang="en-US"/>
        </a:p>
      </dgm:t>
    </dgm:pt>
    <dgm:pt modelId="{0170B927-1454-4544-9CFC-179CF0947F6F}">
      <dgm:prSet phldrT="[Text]" phldr="0"/>
      <dgm:spPr/>
      <dgm:t>
        <a:bodyPr/>
        <a:lstStyle/>
        <a:p>
          <a:r>
            <a:rPr lang="en-US" dirty="0"/>
            <a:t>Larger Picture</a:t>
          </a:r>
        </a:p>
      </dgm:t>
    </dgm:pt>
    <dgm:pt modelId="{66938F16-5E66-41B5-B174-9D5ECC74B8DE}" type="parTrans" cxnId="{69E7C870-9F4E-4529-A6BA-52161A313F61}">
      <dgm:prSet/>
      <dgm:spPr/>
      <dgm:t>
        <a:bodyPr/>
        <a:lstStyle/>
        <a:p>
          <a:endParaRPr lang="en-US"/>
        </a:p>
      </dgm:t>
    </dgm:pt>
    <dgm:pt modelId="{DBBF2CD4-4D30-4910-B51E-B35BFE2C2165}" type="sibTrans" cxnId="{69E7C870-9F4E-4529-A6BA-52161A313F61}">
      <dgm:prSet/>
      <dgm:spPr/>
      <dgm:t>
        <a:bodyPr/>
        <a:lstStyle/>
        <a:p>
          <a:endParaRPr lang="en-US"/>
        </a:p>
      </dgm:t>
    </dgm:pt>
    <dgm:pt modelId="{1FC32306-7E06-4C98-A17B-6C6DB1B5E4DB}">
      <dgm:prSet phldrT="[Text]" phldr="0"/>
      <dgm:spPr/>
      <dgm:t>
        <a:bodyPr/>
        <a:lstStyle/>
        <a:p>
          <a:r>
            <a:rPr lang="en-US" dirty="0"/>
            <a:t>Stages of OCR</a:t>
          </a:r>
        </a:p>
      </dgm:t>
    </dgm:pt>
    <dgm:pt modelId="{2679567E-E6C0-4CF1-84E7-C8E6E7C78344}" type="parTrans" cxnId="{C70AB33B-EA40-438A-BAC8-42814450E53E}">
      <dgm:prSet/>
      <dgm:spPr/>
      <dgm:t>
        <a:bodyPr/>
        <a:lstStyle/>
        <a:p>
          <a:endParaRPr lang="en-US"/>
        </a:p>
      </dgm:t>
    </dgm:pt>
    <dgm:pt modelId="{9DB2DA53-834B-40BC-8AB5-C8DEE07929D3}" type="sibTrans" cxnId="{C70AB33B-EA40-438A-BAC8-42814450E53E}">
      <dgm:prSet/>
      <dgm:spPr/>
      <dgm:t>
        <a:bodyPr/>
        <a:lstStyle/>
        <a:p>
          <a:endParaRPr lang="en-US"/>
        </a:p>
      </dgm:t>
    </dgm:pt>
    <dgm:pt modelId="{9879DD27-44FB-483B-843B-18F634693459}">
      <dgm:prSet phldrT="[Text]" phldr="0"/>
      <dgm:spPr/>
      <dgm:t>
        <a:bodyPr/>
        <a:lstStyle/>
        <a:p>
          <a:r>
            <a:rPr lang="en-US"/>
            <a:t>Results</a:t>
          </a:r>
          <a:endParaRPr lang="en-US" dirty="0"/>
        </a:p>
      </dgm:t>
    </dgm:pt>
    <dgm:pt modelId="{F9699004-0064-470B-B594-7C1A82ED4942}" type="parTrans" cxnId="{481572CC-CDB3-4D36-ACB4-324C6E535274}">
      <dgm:prSet/>
      <dgm:spPr/>
      <dgm:t>
        <a:bodyPr/>
        <a:lstStyle/>
        <a:p>
          <a:endParaRPr lang="en-US"/>
        </a:p>
      </dgm:t>
    </dgm:pt>
    <dgm:pt modelId="{7AD1F6D3-4061-4582-8E68-478B3434CD80}" type="sibTrans" cxnId="{481572CC-CDB3-4D36-ACB4-324C6E535274}">
      <dgm:prSet/>
      <dgm:spPr/>
      <dgm:t>
        <a:bodyPr/>
        <a:lstStyle/>
        <a:p>
          <a:endParaRPr lang="en-US"/>
        </a:p>
      </dgm:t>
    </dgm:pt>
    <dgm:pt modelId="{29013A61-684A-456D-B3AF-50ECF8708A3D}" type="pres">
      <dgm:prSet presAssocID="{2AB8235F-0B30-4304-BF84-904E6D8F2000}" presName="Name0" presStyleCnt="0">
        <dgm:presLayoutVars>
          <dgm:dir/>
          <dgm:animLvl val="lvl"/>
          <dgm:resizeHandles val="exact"/>
        </dgm:presLayoutVars>
      </dgm:prSet>
      <dgm:spPr/>
    </dgm:pt>
    <dgm:pt modelId="{90609001-EB8C-4E52-8239-A564B4F0F9D0}" type="pres">
      <dgm:prSet presAssocID="{F342EE15-B18D-4DDF-B281-DE7D21190F41}" presName="composite" presStyleCnt="0"/>
      <dgm:spPr/>
    </dgm:pt>
    <dgm:pt modelId="{3501214B-B7EE-4A91-A2D9-E8BB9D1BD0A4}" type="pres">
      <dgm:prSet presAssocID="{F342EE15-B18D-4DDF-B281-DE7D21190F41}" presName="parTx" presStyleLbl="alignNode1" presStyleIdx="0" presStyleCnt="3">
        <dgm:presLayoutVars>
          <dgm:chMax val="0"/>
          <dgm:chPref val="0"/>
          <dgm:bulletEnabled val="1"/>
        </dgm:presLayoutVars>
      </dgm:prSet>
      <dgm:spPr/>
    </dgm:pt>
    <dgm:pt modelId="{B75F9EDD-FB6D-4967-AB54-6B315BCE5ED9}" type="pres">
      <dgm:prSet presAssocID="{F342EE15-B18D-4DDF-B281-DE7D21190F41}" presName="desTx" presStyleLbl="alignAccFollowNode1" presStyleIdx="0" presStyleCnt="3">
        <dgm:presLayoutVars>
          <dgm:bulletEnabled val="1"/>
        </dgm:presLayoutVars>
      </dgm:prSet>
      <dgm:spPr/>
    </dgm:pt>
    <dgm:pt modelId="{2B456C2D-2328-439C-9744-882E0377960F}" type="pres">
      <dgm:prSet presAssocID="{63BC0D1D-3356-4A6C-8F5A-A83BD746D56B}" presName="space" presStyleCnt="0"/>
      <dgm:spPr/>
    </dgm:pt>
    <dgm:pt modelId="{13AC7033-62BB-4045-ABB4-93986F9F6FA1}" type="pres">
      <dgm:prSet presAssocID="{0B5F8B83-AC1D-4E05-8B17-45A0F65A4B03}" presName="composite" presStyleCnt="0"/>
      <dgm:spPr/>
    </dgm:pt>
    <dgm:pt modelId="{39AB16C7-B501-432A-9B86-C2CBF535D0C7}" type="pres">
      <dgm:prSet presAssocID="{0B5F8B83-AC1D-4E05-8B17-45A0F65A4B03}" presName="parTx" presStyleLbl="alignNode1" presStyleIdx="1" presStyleCnt="3">
        <dgm:presLayoutVars>
          <dgm:chMax val="0"/>
          <dgm:chPref val="0"/>
          <dgm:bulletEnabled val="1"/>
        </dgm:presLayoutVars>
      </dgm:prSet>
      <dgm:spPr/>
    </dgm:pt>
    <dgm:pt modelId="{C427DE9A-8276-4EB0-8915-844949DA2C89}" type="pres">
      <dgm:prSet presAssocID="{0B5F8B83-AC1D-4E05-8B17-45A0F65A4B03}" presName="desTx" presStyleLbl="alignAccFollowNode1" presStyleIdx="1" presStyleCnt="3">
        <dgm:presLayoutVars>
          <dgm:bulletEnabled val="1"/>
        </dgm:presLayoutVars>
      </dgm:prSet>
      <dgm:spPr/>
    </dgm:pt>
    <dgm:pt modelId="{02F9EB52-8272-4445-BF94-CED542237606}" type="pres">
      <dgm:prSet presAssocID="{8627E409-D1FC-4179-8593-F51B829727CA}" presName="space" presStyleCnt="0"/>
      <dgm:spPr/>
    </dgm:pt>
    <dgm:pt modelId="{1F381F97-E3DA-47BD-A873-CAF29B75BBCF}" type="pres">
      <dgm:prSet presAssocID="{1947DDF2-4695-4048-95CA-E36F0709B096}" presName="composite" presStyleCnt="0"/>
      <dgm:spPr/>
    </dgm:pt>
    <dgm:pt modelId="{3FC14125-2B73-466E-909C-CC77E7899392}" type="pres">
      <dgm:prSet presAssocID="{1947DDF2-4695-4048-95CA-E36F0709B096}" presName="parTx" presStyleLbl="alignNode1" presStyleIdx="2" presStyleCnt="3">
        <dgm:presLayoutVars>
          <dgm:chMax val="0"/>
          <dgm:chPref val="0"/>
          <dgm:bulletEnabled val="1"/>
        </dgm:presLayoutVars>
      </dgm:prSet>
      <dgm:spPr/>
    </dgm:pt>
    <dgm:pt modelId="{C9B4F614-3A6F-4C78-A652-8369532D1135}" type="pres">
      <dgm:prSet presAssocID="{1947DDF2-4695-4048-95CA-E36F0709B096}" presName="desTx" presStyleLbl="alignAccFollowNode1" presStyleIdx="2" presStyleCnt="3">
        <dgm:presLayoutVars>
          <dgm:bulletEnabled val="1"/>
        </dgm:presLayoutVars>
      </dgm:prSet>
      <dgm:spPr/>
    </dgm:pt>
  </dgm:ptLst>
  <dgm:cxnLst>
    <dgm:cxn modelId="{147E5705-F1BA-4CF0-9583-82A69133F8AB}" type="presOf" srcId="{1947DDF2-4695-4048-95CA-E36F0709B096}" destId="{3FC14125-2B73-466E-909C-CC77E7899392}" srcOrd="0" destOrd="0" presId="urn:microsoft.com/office/officeart/2005/8/layout/hList1"/>
    <dgm:cxn modelId="{9A85FA06-273E-4C51-BEC9-9A35F13FA7DE}" srcId="{1947DDF2-4695-4048-95CA-E36F0709B096}" destId="{87471143-D236-4C00-92C3-43752C1311C6}" srcOrd="0" destOrd="0" parTransId="{A31CD880-E6FB-464C-A38F-3E18ADD52F3B}" sibTransId="{B4C3FF04-F566-4FD8-B34D-550B39A55842}"/>
    <dgm:cxn modelId="{6A4FF30A-22D2-4D74-96DC-41C6AC08775F}" srcId="{2AB8235F-0B30-4304-BF84-904E6D8F2000}" destId="{F342EE15-B18D-4DDF-B281-DE7D21190F41}" srcOrd="0" destOrd="0" parTransId="{1D1520B6-56CE-46E4-9E54-8631B18582D5}" sibTransId="{63BC0D1D-3356-4A6C-8F5A-A83BD746D56B}"/>
    <dgm:cxn modelId="{A87B4024-DC28-4BA8-B1D8-B2AA3DCC8D93}" type="presOf" srcId="{0D4132E1-DDA1-490D-B180-7369E6860F46}" destId="{B75F9EDD-FB6D-4967-AB54-6B315BCE5ED9}" srcOrd="0" destOrd="2" presId="urn:microsoft.com/office/officeart/2005/8/layout/hList1"/>
    <dgm:cxn modelId="{C70AB33B-EA40-438A-BAC8-42814450E53E}" srcId="{F342EE15-B18D-4DDF-B281-DE7D21190F41}" destId="{1FC32306-7E06-4C98-A17B-6C6DB1B5E4DB}" srcOrd="1" destOrd="0" parTransId="{2679567E-E6C0-4CF1-84E7-C8E6E7C78344}" sibTransId="{9DB2DA53-834B-40BC-8AB5-C8DEE07929D3}"/>
    <dgm:cxn modelId="{50D4415C-E88C-404F-8D02-7F5679E86533}" type="presOf" srcId="{1FC32306-7E06-4C98-A17B-6C6DB1B5E4DB}" destId="{B75F9EDD-FB6D-4967-AB54-6B315BCE5ED9}" srcOrd="0" destOrd="1" presId="urn:microsoft.com/office/officeart/2005/8/layout/hList1"/>
    <dgm:cxn modelId="{0E0D8768-16F3-490A-99BA-9BB8C69071A6}" srcId="{0B5F8B83-AC1D-4E05-8B17-45A0F65A4B03}" destId="{DE817FA7-1855-434B-92B6-783029D9F6D5}" srcOrd="0" destOrd="0" parTransId="{A75614DD-195D-42E7-95B3-0E9FD4C5B050}" sibTransId="{4F6C6333-C8E8-4124-B3B0-81940A71E976}"/>
    <dgm:cxn modelId="{AF9F544E-CE0E-4A37-962E-E84461A04C5C}" type="presOf" srcId="{DE817FA7-1855-434B-92B6-783029D9F6D5}" destId="{C427DE9A-8276-4EB0-8915-844949DA2C89}" srcOrd="0" destOrd="0" presId="urn:microsoft.com/office/officeart/2005/8/layout/hList1"/>
    <dgm:cxn modelId="{69E7C870-9F4E-4529-A6BA-52161A313F61}" srcId="{1947DDF2-4695-4048-95CA-E36F0709B096}" destId="{0170B927-1454-4544-9CFC-179CF0947F6F}" srcOrd="1" destOrd="0" parTransId="{66938F16-5E66-41B5-B174-9D5ECC74B8DE}" sibTransId="{DBBF2CD4-4D30-4910-B51E-B35BFE2C2165}"/>
    <dgm:cxn modelId="{931AD751-2F38-4791-8345-ABC09549DF23}" type="presOf" srcId="{F342EE15-B18D-4DDF-B281-DE7D21190F41}" destId="{3501214B-B7EE-4A91-A2D9-E8BB9D1BD0A4}" srcOrd="0" destOrd="0" presId="urn:microsoft.com/office/officeart/2005/8/layout/hList1"/>
    <dgm:cxn modelId="{244B1876-49E7-4708-9B35-1AA768C22BF1}" srcId="{2AB8235F-0B30-4304-BF84-904E6D8F2000}" destId="{1947DDF2-4695-4048-95CA-E36F0709B096}" srcOrd="2" destOrd="0" parTransId="{FD425A83-C596-4578-895D-852BFCDB6FC3}" sibTransId="{C4E3854D-A806-4CBA-88C6-8408E72F4F42}"/>
    <dgm:cxn modelId="{21B8F356-CE84-4BD2-936E-679AA33BF8CB}" type="presOf" srcId="{9879DD27-44FB-483B-843B-18F634693459}" destId="{C427DE9A-8276-4EB0-8915-844949DA2C89}" srcOrd="0" destOrd="2" presId="urn:microsoft.com/office/officeart/2005/8/layout/hList1"/>
    <dgm:cxn modelId="{C8A23795-6F13-4598-B0D2-A5E81EBA16AF}" srcId="{F342EE15-B18D-4DDF-B281-DE7D21190F41}" destId="{05EDDC4D-6F89-4578-A0D9-C13041F5144A}" srcOrd="0" destOrd="0" parTransId="{65A3A349-9A17-4A2F-AF0B-061F87D0B909}" sibTransId="{1B903FD5-9A82-4911-8978-5DFC9481873A}"/>
    <dgm:cxn modelId="{80CB059C-3D41-4B23-9E7C-1181D4507D9F}" type="presOf" srcId="{0170B927-1454-4544-9CFC-179CF0947F6F}" destId="{C9B4F614-3A6F-4C78-A652-8369532D1135}" srcOrd="0" destOrd="1" presId="urn:microsoft.com/office/officeart/2005/8/layout/hList1"/>
    <dgm:cxn modelId="{2ABF34AE-1B6F-4629-95C9-1467B8A1CABC}" type="presOf" srcId="{87471143-D236-4C00-92C3-43752C1311C6}" destId="{C9B4F614-3A6F-4C78-A652-8369532D1135}" srcOrd="0" destOrd="0" presId="urn:microsoft.com/office/officeart/2005/8/layout/hList1"/>
    <dgm:cxn modelId="{5DA938C3-1EF7-4FE9-9160-7701285AEBDE}" srcId="{2AB8235F-0B30-4304-BF84-904E6D8F2000}" destId="{0B5F8B83-AC1D-4E05-8B17-45A0F65A4B03}" srcOrd="1" destOrd="0" parTransId="{4B1558BD-3C40-4BCB-BAD9-65D31A5AB73B}" sibTransId="{8627E409-D1FC-4179-8593-F51B829727CA}"/>
    <dgm:cxn modelId="{B6A56BCA-B689-4D5A-80E2-808DB7E87EF9}" type="presOf" srcId="{05EDDC4D-6F89-4578-A0D9-C13041F5144A}" destId="{B75F9EDD-FB6D-4967-AB54-6B315BCE5ED9}" srcOrd="0" destOrd="0" presId="urn:microsoft.com/office/officeart/2005/8/layout/hList1"/>
    <dgm:cxn modelId="{481572CC-CDB3-4D36-ACB4-324C6E535274}" srcId="{0B5F8B83-AC1D-4E05-8B17-45A0F65A4B03}" destId="{9879DD27-44FB-483B-843B-18F634693459}" srcOrd="2" destOrd="0" parTransId="{F9699004-0064-470B-B594-7C1A82ED4942}" sibTransId="{7AD1F6D3-4061-4582-8E68-478B3434CD80}"/>
    <dgm:cxn modelId="{4FE8AED4-7165-4883-9E3B-ED0FAC48AB28}" srcId="{0B5F8B83-AC1D-4E05-8B17-45A0F65A4B03}" destId="{D2062E49-73E4-4315-A7CB-420ACC16E1BD}" srcOrd="1" destOrd="0" parTransId="{B30F0F74-F255-4399-839F-89AFB93A75E4}" sibTransId="{20FD3111-6476-4342-8207-F34CB887E974}"/>
    <dgm:cxn modelId="{1BE015D7-3CFF-4C2C-A3B4-CBF5E58AA71B}" type="presOf" srcId="{0B5F8B83-AC1D-4E05-8B17-45A0F65A4B03}" destId="{39AB16C7-B501-432A-9B86-C2CBF535D0C7}" srcOrd="0" destOrd="0" presId="urn:microsoft.com/office/officeart/2005/8/layout/hList1"/>
    <dgm:cxn modelId="{183BB7E4-CE5B-4F5A-85B0-232617E1FB58}" srcId="{F342EE15-B18D-4DDF-B281-DE7D21190F41}" destId="{0D4132E1-DDA1-490D-B180-7369E6860F46}" srcOrd="2" destOrd="0" parTransId="{9C180A0C-AEAF-4240-B927-BBA2EE027CFD}" sibTransId="{FA7DC36E-4C72-4D8A-89EB-FB9DB7DE5D4E}"/>
    <dgm:cxn modelId="{6491B9F8-6FFA-49A3-A93B-868097693EF3}" type="presOf" srcId="{2AB8235F-0B30-4304-BF84-904E6D8F2000}" destId="{29013A61-684A-456D-B3AF-50ECF8708A3D}" srcOrd="0" destOrd="0" presId="urn:microsoft.com/office/officeart/2005/8/layout/hList1"/>
    <dgm:cxn modelId="{C62125FA-B021-4869-9E80-C15916EEED49}" type="presOf" srcId="{D2062E49-73E4-4315-A7CB-420ACC16E1BD}" destId="{C427DE9A-8276-4EB0-8915-844949DA2C89}" srcOrd="0" destOrd="1" presId="urn:microsoft.com/office/officeart/2005/8/layout/hList1"/>
    <dgm:cxn modelId="{DBAD33D3-E5FA-40DA-9052-21EB59B0B407}" type="presParOf" srcId="{29013A61-684A-456D-B3AF-50ECF8708A3D}" destId="{90609001-EB8C-4E52-8239-A564B4F0F9D0}" srcOrd="0" destOrd="0" presId="urn:microsoft.com/office/officeart/2005/8/layout/hList1"/>
    <dgm:cxn modelId="{B1E2A702-8C75-43B4-8CB0-7A78802614E1}" type="presParOf" srcId="{90609001-EB8C-4E52-8239-A564B4F0F9D0}" destId="{3501214B-B7EE-4A91-A2D9-E8BB9D1BD0A4}" srcOrd="0" destOrd="0" presId="urn:microsoft.com/office/officeart/2005/8/layout/hList1"/>
    <dgm:cxn modelId="{EFF73716-FB45-4A44-9696-47FAB8A1F659}" type="presParOf" srcId="{90609001-EB8C-4E52-8239-A564B4F0F9D0}" destId="{B75F9EDD-FB6D-4967-AB54-6B315BCE5ED9}" srcOrd="1" destOrd="0" presId="urn:microsoft.com/office/officeart/2005/8/layout/hList1"/>
    <dgm:cxn modelId="{40675661-0311-4DA3-AF04-3DC0AA14E440}" type="presParOf" srcId="{29013A61-684A-456D-B3AF-50ECF8708A3D}" destId="{2B456C2D-2328-439C-9744-882E0377960F}" srcOrd="1" destOrd="0" presId="urn:microsoft.com/office/officeart/2005/8/layout/hList1"/>
    <dgm:cxn modelId="{1D4F99F7-565A-452D-BC84-3FBFD50D7524}" type="presParOf" srcId="{29013A61-684A-456D-B3AF-50ECF8708A3D}" destId="{13AC7033-62BB-4045-ABB4-93986F9F6FA1}" srcOrd="2" destOrd="0" presId="urn:microsoft.com/office/officeart/2005/8/layout/hList1"/>
    <dgm:cxn modelId="{388AD99E-30CA-4FEF-A589-D1B55E3C5DCB}" type="presParOf" srcId="{13AC7033-62BB-4045-ABB4-93986F9F6FA1}" destId="{39AB16C7-B501-432A-9B86-C2CBF535D0C7}" srcOrd="0" destOrd="0" presId="urn:microsoft.com/office/officeart/2005/8/layout/hList1"/>
    <dgm:cxn modelId="{59F5B090-85FB-4923-A498-54ABF5A2669C}" type="presParOf" srcId="{13AC7033-62BB-4045-ABB4-93986F9F6FA1}" destId="{C427DE9A-8276-4EB0-8915-844949DA2C89}" srcOrd="1" destOrd="0" presId="urn:microsoft.com/office/officeart/2005/8/layout/hList1"/>
    <dgm:cxn modelId="{268A2A9A-073E-458A-86A4-5E060B808CD5}" type="presParOf" srcId="{29013A61-684A-456D-B3AF-50ECF8708A3D}" destId="{02F9EB52-8272-4445-BF94-CED542237606}" srcOrd="3" destOrd="0" presId="urn:microsoft.com/office/officeart/2005/8/layout/hList1"/>
    <dgm:cxn modelId="{503B7EF3-4A9C-46C7-8E99-37B4B885EEEA}" type="presParOf" srcId="{29013A61-684A-456D-B3AF-50ECF8708A3D}" destId="{1F381F97-E3DA-47BD-A873-CAF29B75BBCF}" srcOrd="4" destOrd="0" presId="urn:microsoft.com/office/officeart/2005/8/layout/hList1"/>
    <dgm:cxn modelId="{6CCB4B8C-CB6C-414F-ACE4-07E97133909E}" type="presParOf" srcId="{1F381F97-E3DA-47BD-A873-CAF29B75BBCF}" destId="{3FC14125-2B73-466E-909C-CC77E7899392}" srcOrd="0" destOrd="0" presId="urn:microsoft.com/office/officeart/2005/8/layout/hList1"/>
    <dgm:cxn modelId="{DC04F5CD-58EF-4E50-9212-69F4BB686577}" type="presParOf" srcId="{1F381F97-E3DA-47BD-A873-CAF29B75BBCF}" destId="{C9B4F614-3A6F-4C78-A652-8369532D113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4D2447-8DA2-40CE-B609-2840ECB8BD77}"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44B0FB17-AA5B-4EE2-A805-A7F170F897DB}">
      <dgm:prSet/>
      <dgm:spPr/>
      <dgm:t>
        <a:bodyPr/>
        <a:lstStyle/>
        <a:p>
          <a:r>
            <a:rPr lang="en-US"/>
            <a:t>Defined as: the process of extracting text from images</a:t>
          </a:r>
        </a:p>
      </dgm:t>
    </dgm:pt>
    <dgm:pt modelId="{24591186-8D66-4345-A0C6-795097E48F7D}" type="parTrans" cxnId="{13AF9D9B-3D5F-457E-9D6B-C7B8BA10BECF}">
      <dgm:prSet/>
      <dgm:spPr/>
      <dgm:t>
        <a:bodyPr/>
        <a:lstStyle/>
        <a:p>
          <a:endParaRPr lang="en-US"/>
        </a:p>
      </dgm:t>
    </dgm:pt>
    <dgm:pt modelId="{29094C9C-E511-493F-A5E9-E53E23E4E25E}" type="sibTrans" cxnId="{13AF9D9B-3D5F-457E-9D6B-C7B8BA10BECF}">
      <dgm:prSet/>
      <dgm:spPr/>
      <dgm:t>
        <a:bodyPr/>
        <a:lstStyle/>
        <a:p>
          <a:endParaRPr lang="en-US"/>
        </a:p>
      </dgm:t>
    </dgm:pt>
    <dgm:pt modelId="{1D527ABE-667A-49B8-8F62-03FFBCEAA24D}">
      <dgm:prSet/>
      <dgm:spPr/>
      <dgm:t>
        <a:bodyPr/>
        <a:lstStyle/>
        <a:p>
          <a:r>
            <a:rPr lang="en-US"/>
            <a:t>This is useful when digitizing scanned documents (cough, cough, digital accessibility)</a:t>
          </a:r>
        </a:p>
      </dgm:t>
    </dgm:pt>
    <dgm:pt modelId="{20A8A66B-F98F-4FDF-AA7B-52E9C769C3F6}" type="parTrans" cxnId="{10B553A0-B14A-4D2C-B24F-8C161617CB7B}">
      <dgm:prSet/>
      <dgm:spPr/>
      <dgm:t>
        <a:bodyPr/>
        <a:lstStyle/>
        <a:p>
          <a:endParaRPr lang="en-US"/>
        </a:p>
      </dgm:t>
    </dgm:pt>
    <dgm:pt modelId="{0CF598BE-05E7-459F-B1BC-231BC72368ED}" type="sibTrans" cxnId="{10B553A0-B14A-4D2C-B24F-8C161617CB7B}">
      <dgm:prSet/>
      <dgm:spPr/>
      <dgm:t>
        <a:bodyPr/>
        <a:lstStyle/>
        <a:p>
          <a:endParaRPr lang="en-US"/>
        </a:p>
      </dgm:t>
    </dgm:pt>
    <dgm:pt modelId="{D2746214-6829-437A-ACC6-AA8D957E9637}">
      <dgm:prSet/>
      <dgm:spPr/>
      <dgm:t>
        <a:bodyPr/>
        <a:lstStyle/>
        <a:p>
          <a:r>
            <a:rPr lang="en-US"/>
            <a:t>An “OCR model” is software which performs this process</a:t>
          </a:r>
        </a:p>
      </dgm:t>
    </dgm:pt>
    <dgm:pt modelId="{7A1B8A38-7BCF-4B41-BE5C-3E099E72338D}" type="parTrans" cxnId="{8D2CF7DE-9681-41EB-A24E-2946169DEEFE}">
      <dgm:prSet/>
      <dgm:spPr/>
      <dgm:t>
        <a:bodyPr/>
        <a:lstStyle/>
        <a:p>
          <a:endParaRPr lang="en-US"/>
        </a:p>
      </dgm:t>
    </dgm:pt>
    <dgm:pt modelId="{C4263107-9746-4CAC-9D2D-E01FBDF9A09D}" type="sibTrans" cxnId="{8D2CF7DE-9681-41EB-A24E-2946169DEEFE}">
      <dgm:prSet/>
      <dgm:spPr/>
      <dgm:t>
        <a:bodyPr/>
        <a:lstStyle/>
        <a:p>
          <a:endParaRPr lang="en-US"/>
        </a:p>
      </dgm:t>
    </dgm:pt>
    <dgm:pt modelId="{FD160CEC-2919-4DAC-A776-218BDAFBAC66}" type="pres">
      <dgm:prSet presAssocID="{154D2447-8DA2-40CE-B609-2840ECB8BD77}" presName="linear" presStyleCnt="0">
        <dgm:presLayoutVars>
          <dgm:animLvl val="lvl"/>
          <dgm:resizeHandles val="exact"/>
        </dgm:presLayoutVars>
      </dgm:prSet>
      <dgm:spPr/>
    </dgm:pt>
    <dgm:pt modelId="{AF842E81-68C4-405F-BD86-37042FF638B9}" type="pres">
      <dgm:prSet presAssocID="{44B0FB17-AA5B-4EE2-A805-A7F170F897DB}" presName="parentText" presStyleLbl="node1" presStyleIdx="0" presStyleCnt="3">
        <dgm:presLayoutVars>
          <dgm:chMax val="0"/>
          <dgm:bulletEnabled val="1"/>
        </dgm:presLayoutVars>
      </dgm:prSet>
      <dgm:spPr/>
    </dgm:pt>
    <dgm:pt modelId="{E36AA84C-B223-4295-A128-D99F6A21E166}" type="pres">
      <dgm:prSet presAssocID="{29094C9C-E511-493F-A5E9-E53E23E4E25E}" presName="spacer" presStyleCnt="0"/>
      <dgm:spPr/>
    </dgm:pt>
    <dgm:pt modelId="{0F38E5CC-3C2C-4D00-8FF4-229949D1D46D}" type="pres">
      <dgm:prSet presAssocID="{1D527ABE-667A-49B8-8F62-03FFBCEAA24D}" presName="parentText" presStyleLbl="node1" presStyleIdx="1" presStyleCnt="3">
        <dgm:presLayoutVars>
          <dgm:chMax val="0"/>
          <dgm:bulletEnabled val="1"/>
        </dgm:presLayoutVars>
      </dgm:prSet>
      <dgm:spPr/>
    </dgm:pt>
    <dgm:pt modelId="{E59C8FD8-FC50-40E1-8113-E748B2A8ADDB}" type="pres">
      <dgm:prSet presAssocID="{0CF598BE-05E7-459F-B1BC-231BC72368ED}" presName="spacer" presStyleCnt="0"/>
      <dgm:spPr/>
    </dgm:pt>
    <dgm:pt modelId="{7866B22F-41A4-4EAB-AE5E-E04F2D351BA4}" type="pres">
      <dgm:prSet presAssocID="{D2746214-6829-437A-ACC6-AA8D957E9637}" presName="parentText" presStyleLbl="node1" presStyleIdx="2" presStyleCnt="3">
        <dgm:presLayoutVars>
          <dgm:chMax val="0"/>
          <dgm:bulletEnabled val="1"/>
        </dgm:presLayoutVars>
      </dgm:prSet>
      <dgm:spPr/>
    </dgm:pt>
  </dgm:ptLst>
  <dgm:cxnLst>
    <dgm:cxn modelId="{BD805865-5887-469E-862C-A2E81910FD2C}" type="presOf" srcId="{154D2447-8DA2-40CE-B609-2840ECB8BD77}" destId="{FD160CEC-2919-4DAC-A776-218BDAFBAC66}" srcOrd="0" destOrd="0" presId="urn:microsoft.com/office/officeart/2005/8/layout/vList2"/>
    <dgm:cxn modelId="{13AF9D9B-3D5F-457E-9D6B-C7B8BA10BECF}" srcId="{154D2447-8DA2-40CE-B609-2840ECB8BD77}" destId="{44B0FB17-AA5B-4EE2-A805-A7F170F897DB}" srcOrd="0" destOrd="0" parTransId="{24591186-8D66-4345-A0C6-795097E48F7D}" sibTransId="{29094C9C-E511-493F-A5E9-E53E23E4E25E}"/>
    <dgm:cxn modelId="{46BFB69B-4F55-4F54-A51A-63C341681E95}" type="presOf" srcId="{44B0FB17-AA5B-4EE2-A805-A7F170F897DB}" destId="{AF842E81-68C4-405F-BD86-37042FF638B9}" srcOrd="0" destOrd="0" presId="urn:microsoft.com/office/officeart/2005/8/layout/vList2"/>
    <dgm:cxn modelId="{10B553A0-B14A-4D2C-B24F-8C161617CB7B}" srcId="{154D2447-8DA2-40CE-B609-2840ECB8BD77}" destId="{1D527ABE-667A-49B8-8F62-03FFBCEAA24D}" srcOrd="1" destOrd="0" parTransId="{20A8A66B-F98F-4FDF-AA7B-52E9C769C3F6}" sibTransId="{0CF598BE-05E7-459F-B1BC-231BC72368ED}"/>
    <dgm:cxn modelId="{E1ED68B8-ED77-41EF-B2E0-B8F010304030}" type="presOf" srcId="{1D527ABE-667A-49B8-8F62-03FFBCEAA24D}" destId="{0F38E5CC-3C2C-4D00-8FF4-229949D1D46D}" srcOrd="0" destOrd="0" presId="urn:microsoft.com/office/officeart/2005/8/layout/vList2"/>
    <dgm:cxn modelId="{63B083D6-7EFC-4AAF-9D6C-45358D54752C}" type="presOf" srcId="{D2746214-6829-437A-ACC6-AA8D957E9637}" destId="{7866B22F-41A4-4EAB-AE5E-E04F2D351BA4}" srcOrd="0" destOrd="0" presId="urn:microsoft.com/office/officeart/2005/8/layout/vList2"/>
    <dgm:cxn modelId="{8D2CF7DE-9681-41EB-A24E-2946169DEEFE}" srcId="{154D2447-8DA2-40CE-B609-2840ECB8BD77}" destId="{D2746214-6829-437A-ACC6-AA8D957E9637}" srcOrd="2" destOrd="0" parTransId="{7A1B8A38-7BCF-4B41-BE5C-3E099E72338D}" sibTransId="{C4263107-9746-4CAC-9D2D-E01FBDF9A09D}"/>
    <dgm:cxn modelId="{60B31630-7CA5-4383-A9EC-D229E6BB10AE}" type="presParOf" srcId="{FD160CEC-2919-4DAC-A776-218BDAFBAC66}" destId="{AF842E81-68C4-405F-BD86-37042FF638B9}" srcOrd="0" destOrd="0" presId="urn:microsoft.com/office/officeart/2005/8/layout/vList2"/>
    <dgm:cxn modelId="{92C8D3BF-877A-48D8-9842-9533D1241E6D}" type="presParOf" srcId="{FD160CEC-2919-4DAC-A776-218BDAFBAC66}" destId="{E36AA84C-B223-4295-A128-D99F6A21E166}" srcOrd="1" destOrd="0" presId="urn:microsoft.com/office/officeart/2005/8/layout/vList2"/>
    <dgm:cxn modelId="{2C6C0ED3-8DCB-4F5D-B7AC-69D649A3F8D9}" type="presParOf" srcId="{FD160CEC-2919-4DAC-A776-218BDAFBAC66}" destId="{0F38E5CC-3C2C-4D00-8FF4-229949D1D46D}" srcOrd="2" destOrd="0" presId="urn:microsoft.com/office/officeart/2005/8/layout/vList2"/>
    <dgm:cxn modelId="{F629D90C-8F0D-4121-A531-C228F103A5F3}" type="presParOf" srcId="{FD160CEC-2919-4DAC-A776-218BDAFBAC66}" destId="{E59C8FD8-FC50-40E1-8113-E748B2A8ADDB}" srcOrd="3" destOrd="0" presId="urn:microsoft.com/office/officeart/2005/8/layout/vList2"/>
    <dgm:cxn modelId="{74FD9755-BA5A-4DCE-A96A-018103ED5CD3}" type="presParOf" srcId="{FD160CEC-2919-4DAC-A776-218BDAFBAC66}" destId="{7866B22F-41A4-4EAB-AE5E-E04F2D351BA4}"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320421D-A6CC-446F-AE0F-5AF023B174C5}"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3550D621-D937-435C-AD0F-82F853AA14A8}">
      <dgm:prSet phldrT="[Text]" phldr="0"/>
      <dgm:spPr/>
      <dgm:t>
        <a:bodyPr/>
        <a:lstStyle/>
        <a:p>
          <a:r>
            <a:rPr lang="en-US" dirty="0"/>
            <a:t>Image</a:t>
          </a:r>
        </a:p>
        <a:p>
          <a:r>
            <a:rPr lang="en-US" dirty="0"/>
            <a:t>(Scanned Doc)</a:t>
          </a:r>
        </a:p>
      </dgm:t>
    </dgm:pt>
    <dgm:pt modelId="{14C8A8AD-3B50-43C0-8B95-DB8EEF2131F1}" type="parTrans" cxnId="{DA13EFDA-893C-4FE8-9A68-97E0989A048D}">
      <dgm:prSet/>
      <dgm:spPr/>
      <dgm:t>
        <a:bodyPr/>
        <a:lstStyle/>
        <a:p>
          <a:endParaRPr lang="en-US"/>
        </a:p>
      </dgm:t>
    </dgm:pt>
    <dgm:pt modelId="{53EA97D1-CA3B-4121-A81F-2B8544A931C0}" type="sibTrans" cxnId="{DA13EFDA-893C-4FE8-9A68-97E0989A048D}">
      <dgm:prSet/>
      <dgm:spPr/>
      <dgm:t>
        <a:bodyPr/>
        <a:lstStyle/>
        <a:p>
          <a:endParaRPr lang="en-US"/>
        </a:p>
      </dgm:t>
    </dgm:pt>
    <dgm:pt modelId="{3AF1BC07-8856-4004-A226-D33394E21620}">
      <dgm:prSet phldrT="[Text]" phldr="0"/>
      <dgm:spPr>
        <a:solidFill>
          <a:schemeClr val="accent1">
            <a:lumMod val="50000"/>
          </a:schemeClr>
        </a:solidFill>
      </dgm:spPr>
      <dgm:t>
        <a:bodyPr/>
        <a:lstStyle/>
        <a:p>
          <a:r>
            <a:rPr lang="en-US" dirty="0"/>
            <a:t>Document Layout Analysis</a:t>
          </a:r>
        </a:p>
      </dgm:t>
    </dgm:pt>
    <dgm:pt modelId="{8CF3596D-85C1-4CBB-9F1A-3BC2A522D2FB}" type="parTrans" cxnId="{C3877DE9-6591-4F90-881B-BFFEEAADFBED}">
      <dgm:prSet/>
      <dgm:spPr/>
      <dgm:t>
        <a:bodyPr/>
        <a:lstStyle/>
        <a:p>
          <a:endParaRPr lang="en-US"/>
        </a:p>
      </dgm:t>
    </dgm:pt>
    <dgm:pt modelId="{D8599140-93C2-49E2-9FE7-FCA94B145F83}" type="sibTrans" cxnId="{C3877DE9-6591-4F90-881B-BFFEEAADFBED}">
      <dgm:prSet/>
      <dgm:spPr/>
      <dgm:t>
        <a:bodyPr/>
        <a:lstStyle/>
        <a:p>
          <a:endParaRPr lang="en-US"/>
        </a:p>
      </dgm:t>
    </dgm:pt>
    <dgm:pt modelId="{2BFF2785-82D1-4C0D-BEB3-5FD177F5EAF5}">
      <dgm:prSet phldrT="[Text]" phldr="0"/>
      <dgm:spPr>
        <a:solidFill>
          <a:schemeClr val="accent1">
            <a:lumMod val="50000"/>
          </a:schemeClr>
        </a:solidFill>
      </dgm:spPr>
      <dgm:t>
        <a:bodyPr/>
        <a:lstStyle/>
        <a:p>
          <a:r>
            <a:rPr lang="en-US" dirty="0"/>
            <a:t>Text Line Detection</a:t>
          </a:r>
        </a:p>
      </dgm:t>
    </dgm:pt>
    <dgm:pt modelId="{9943AB26-5314-453B-873E-DA01194D58FC}" type="parTrans" cxnId="{76695F7F-B22B-49CF-96A5-A773096965E2}">
      <dgm:prSet/>
      <dgm:spPr/>
      <dgm:t>
        <a:bodyPr/>
        <a:lstStyle/>
        <a:p>
          <a:endParaRPr lang="en-US"/>
        </a:p>
      </dgm:t>
    </dgm:pt>
    <dgm:pt modelId="{CC58D8BF-C592-4FCB-ABF6-CF30BC3E6747}" type="sibTrans" cxnId="{76695F7F-B22B-49CF-96A5-A773096965E2}">
      <dgm:prSet/>
      <dgm:spPr/>
      <dgm:t>
        <a:bodyPr/>
        <a:lstStyle/>
        <a:p>
          <a:endParaRPr lang="en-US"/>
        </a:p>
      </dgm:t>
    </dgm:pt>
    <dgm:pt modelId="{E4C18393-B74C-41CB-A7E0-179A43FED324}">
      <dgm:prSet phldrT="[Text]" phldr="0"/>
      <dgm:spPr>
        <a:solidFill>
          <a:schemeClr val="accent1">
            <a:lumMod val="50000"/>
          </a:schemeClr>
        </a:solidFill>
      </dgm:spPr>
      <dgm:t>
        <a:bodyPr/>
        <a:lstStyle/>
        <a:p>
          <a:r>
            <a:rPr lang="en-US" dirty="0"/>
            <a:t>Classification / Recogniton</a:t>
          </a:r>
        </a:p>
      </dgm:t>
    </dgm:pt>
    <dgm:pt modelId="{230A2286-9F7C-4F24-BE1C-192713E89EB7}" type="parTrans" cxnId="{71650796-73AC-4232-A1E6-561CFEF676E6}">
      <dgm:prSet/>
      <dgm:spPr/>
      <dgm:t>
        <a:bodyPr/>
        <a:lstStyle/>
        <a:p>
          <a:endParaRPr lang="en-US"/>
        </a:p>
      </dgm:t>
    </dgm:pt>
    <dgm:pt modelId="{7A92661A-A14F-4550-8426-75297F237CD5}" type="sibTrans" cxnId="{71650796-73AC-4232-A1E6-561CFEF676E6}">
      <dgm:prSet/>
      <dgm:spPr/>
      <dgm:t>
        <a:bodyPr/>
        <a:lstStyle/>
        <a:p>
          <a:endParaRPr lang="en-US"/>
        </a:p>
      </dgm:t>
    </dgm:pt>
    <dgm:pt modelId="{5DAD30D1-E501-4DED-9D24-8B776F95A40C}">
      <dgm:prSet phldrT="[Text]" phldr="0"/>
      <dgm:spPr/>
      <dgm:t>
        <a:bodyPr/>
        <a:lstStyle/>
        <a:p>
          <a:r>
            <a:rPr lang="en-US" dirty="0"/>
            <a:t>Editable Text</a:t>
          </a:r>
        </a:p>
      </dgm:t>
    </dgm:pt>
    <dgm:pt modelId="{3FE90A2E-0474-4F95-8807-735D8BE22150}" type="parTrans" cxnId="{188E86BC-32B0-43A4-93FA-C1E229312EF4}">
      <dgm:prSet/>
      <dgm:spPr/>
      <dgm:t>
        <a:bodyPr/>
        <a:lstStyle/>
        <a:p>
          <a:endParaRPr lang="en-US"/>
        </a:p>
      </dgm:t>
    </dgm:pt>
    <dgm:pt modelId="{C0754135-74D0-415F-BE65-CD2D0A8BCFBC}" type="sibTrans" cxnId="{188E86BC-32B0-43A4-93FA-C1E229312EF4}">
      <dgm:prSet/>
      <dgm:spPr/>
      <dgm:t>
        <a:bodyPr/>
        <a:lstStyle/>
        <a:p>
          <a:endParaRPr lang="en-US"/>
        </a:p>
      </dgm:t>
    </dgm:pt>
    <dgm:pt modelId="{D3252F3B-CED1-48C9-BEE3-50E59BC5899A}" type="pres">
      <dgm:prSet presAssocID="{5320421D-A6CC-446F-AE0F-5AF023B174C5}" presName="Name0" presStyleCnt="0">
        <dgm:presLayoutVars>
          <dgm:dir/>
          <dgm:resizeHandles val="exact"/>
        </dgm:presLayoutVars>
      </dgm:prSet>
      <dgm:spPr/>
    </dgm:pt>
    <dgm:pt modelId="{8C9178A8-F06C-48A2-867A-403D2B1B1403}" type="pres">
      <dgm:prSet presAssocID="{3550D621-D937-435C-AD0F-82F853AA14A8}" presName="node" presStyleLbl="node1" presStyleIdx="0" presStyleCnt="5">
        <dgm:presLayoutVars>
          <dgm:bulletEnabled val="1"/>
        </dgm:presLayoutVars>
      </dgm:prSet>
      <dgm:spPr/>
    </dgm:pt>
    <dgm:pt modelId="{6C5E1A46-EA6C-44C4-8EA6-D75CCD06612A}" type="pres">
      <dgm:prSet presAssocID="{53EA97D1-CA3B-4121-A81F-2B8544A931C0}" presName="sibTrans" presStyleLbl="sibTrans2D1" presStyleIdx="0" presStyleCnt="4"/>
      <dgm:spPr/>
    </dgm:pt>
    <dgm:pt modelId="{99DEEAB2-42FC-4C08-8565-F49B011A9A19}" type="pres">
      <dgm:prSet presAssocID="{53EA97D1-CA3B-4121-A81F-2B8544A931C0}" presName="connectorText" presStyleLbl="sibTrans2D1" presStyleIdx="0" presStyleCnt="4"/>
      <dgm:spPr/>
    </dgm:pt>
    <dgm:pt modelId="{4D5C60C8-39A7-4C48-9249-68388CDE9B3F}" type="pres">
      <dgm:prSet presAssocID="{3AF1BC07-8856-4004-A226-D33394E21620}" presName="node" presStyleLbl="node1" presStyleIdx="1" presStyleCnt="5">
        <dgm:presLayoutVars>
          <dgm:bulletEnabled val="1"/>
        </dgm:presLayoutVars>
      </dgm:prSet>
      <dgm:spPr/>
    </dgm:pt>
    <dgm:pt modelId="{B31BE67C-3E61-4839-AC5D-60A9313A1668}" type="pres">
      <dgm:prSet presAssocID="{D8599140-93C2-49E2-9FE7-FCA94B145F83}" presName="sibTrans" presStyleLbl="sibTrans2D1" presStyleIdx="1" presStyleCnt="4"/>
      <dgm:spPr/>
    </dgm:pt>
    <dgm:pt modelId="{3CA95D17-61C2-49B2-90B6-A714D32AA01A}" type="pres">
      <dgm:prSet presAssocID="{D8599140-93C2-49E2-9FE7-FCA94B145F83}" presName="connectorText" presStyleLbl="sibTrans2D1" presStyleIdx="1" presStyleCnt="4"/>
      <dgm:spPr/>
    </dgm:pt>
    <dgm:pt modelId="{72B2AAE5-6CFC-4508-A744-095EF4C69207}" type="pres">
      <dgm:prSet presAssocID="{2BFF2785-82D1-4C0D-BEB3-5FD177F5EAF5}" presName="node" presStyleLbl="node1" presStyleIdx="2" presStyleCnt="5">
        <dgm:presLayoutVars>
          <dgm:bulletEnabled val="1"/>
        </dgm:presLayoutVars>
      </dgm:prSet>
      <dgm:spPr/>
    </dgm:pt>
    <dgm:pt modelId="{3291FFA6-09A0-4C98-BEC4-E78D34A4991B}" type="pres">
      <dgm:prSet presAssocID="{CC58D8BF-C592-4FCB-ABF6-CF30BC3E6747}" presName="sibTrans" presStyleLbl="sibTrans2D1" presStyleIdx="2" presStyleCnt="4"/>
      <dgm:spPr/>
    </dgm:pt>
    <dgm:pt modelId="{8FE97235-3296-4177-A88F-8E8C88CB4A3D}" type="pres">
      <dgm:prSet presAssocID="{CC58D8BF-C592-4FCB-ABF6-CF30BC3E6747}" presName="connectorText" presStyleLbl="sibTrans2D1" presStyleIdx="2" presStyleCnt="4"/>
      <dgm:spPr/>
    </dgm:pt>
    <dgm:pt modelId="{3B2FB343-DFB6-4035-A3F3-1CECD081D532}" type="pres">
      <dgm:prSet presAssocID="{E4C18393-B74C-41CB-A7E0-179A43FED324}" presName="node" presStyleLbl="node1" presStyleIdx="3" presStyleCnt="5">
        <dgm:presLayoutVars>
          <dgm:bulletEnabled val="1"/>
        </dgm:presLayoutVars>
      </dgm:prSet>
      <dgm:spPr/>
    </dgm:pt>
    <dgm:pt modelId="{272BE392-6046-4B53-BF60-1292852D4AA4}" type="pres">
      <dgm:prSet presAssocID="{7A92661A-A14F-4550-8426-75297F237CD5}" presName="sibTrans" presStyleLbl="sibTrans2D1" presStyleIdx="3" presStyleCnt="4"/>
      <dgm:spPr/>
    </dgm:pt>
    <dgm:pt modelId="{C4B39027-6E64-4341-A32C-8C04CDBBE306}" type="pres">
      <dgm:prSet presAssocID="{7A92661A-A14F-4550-8426-75297F237CD5}" presName="connectorText" presStyleLbl="sibTrans2D1" presStyleIdx="3" presStyleCnt="4"/>
      <dgm:spPr/>
    </dgm:pt>
    <dgm:pt modelId="{7647396A-33DD-4F5A-B161-A774972FAC42}" type="pres">
      <dgm:prSet presAssocID="{5DAD30D1-E501-4DED-9D24-8B776F95A40C}" presName="node" presStyleLbl="node1" presStyleIdx="4" presStyleCnt="5">
        <dgm:presLayoutVars>
          <dgm:bulletEnabled val="1"/>
        </dgm:presLayoutVars>
      </dgm:prSet>
      <dgm:spPr/>
    </dgm:pt>
  </dgm:ptLst>
  <dgm:cxnLst>
    <dgm:cxn modelId="{BF60C300-AE84-4F8E-B685-9B31E3EBA7CA}" type="presOf" srcId="{3550D621-D937-435C-AD0F-82F853AA14A8}" destId="{8C9178A8-F06C-48A2-867A-403D2B1B1403}" srcOrd="0" destOrd="0" presId="urn:microsoft.com/office/officeart/2005/8/layout/process1"/>
    <dgm:cxn modelId="{F4398203-6AEB-435E-B08E-9A42E7D23E39}" type="presOf" srcId="{5320421D-A6CC-446F-AE0F-5AF023B174C5}" destId="{D3252F3B-CED1-48C9-BEE3-50E59BC5899A}" srcOrd="0" destOrd="0" presId="urn:microsoft.com/office/officeart/2005/8/layout/process1"/>
    <dgm:cxn modelId="{48BBC50E-F616-4603-996F-C3E88E8BFD71}" type="presOf" srcId="{2BFF2785-82D1-4C0D-BEB3-5FD177F5EAF5}" destId="{72B2AAE5-6CFC-4508-A744-095EF4C69207}" srcOrd="0" destOrd="0" presId="urn:microsoft.com/office/officeart/2005/8/layout/process1"/>
    <dgm:cxn modelId="{A2815115-0E10-4B2B-9E6C-C1E9BE5BD9D7}" type="presOf" srcId="{7A92661A-A14F-4550-8426-75297F237CD5}" destId="{C4B39027-6E64-4341-A32C-8C04CDBBE306}" srcOrd="1" destOrd="0" presId="urn:microsoft.com/office/officeart/2005/8/layout/process1"/>
    <dgm:cxn modelId="{2687F12F-43B2-4434-9510-D059382D5E87}" type="presOf" srcId="{D8599140-93C2-49E2-9FE7-FCA94B145F83}" destId="{B31BE67C-3E61-4839-AC5D-60A9313A1668}" srcOrd="0" destOrd="0" presId="urn:microsoft.com/office/officeart/2005/8/layout/process1"/>
    <dgm:cxn modelId="{12A1AC36-99D9-425C-A8A5-0AB5DBC331BC}" type="presOf" srcId="{7A92661A-A14F-4550-8426-75297F237CD5}" destId="{272BE392-6046-4B53-BF60-1292852D4AA4}" srcOrd="0" destOrd="0" presId="urn:microsoft.com/office/officeart/2005/8/layout/process1"/>
    <dgm:cxn modelId="{8E7B363A-365B-47C7-9D2B-45A06BA21A3F}" type="presOf" srcId="{CC58D8BF-C592-4FCB-ABF6-CF30BC3E6747}" destId="{3291FFA6-09A0-4C98-BEC4-E78D34A4991B}" srcOrd="0" destOrd="0" presId="urn:microsoft.com/office/officeart/2005/8/layout/process1"/>
    <dgm:cxn modelId="{E2A0A25D-DF3D-48F1-BCFC-7A43A8D02DCC}" type="presOf" srcId="{5DAD30D1-E501-4DED-9D24-8B776F95A40C}" destId="{7647396A-33DD-4F5A-B161-A774972FAC42}" srcOrd="0" destOrd="0" presId="urn:microsoft.com/office/officeart/2005/8/layout/process1"/>
    <dgm:cxn modelId="{39318952-C896-4747-9AFD-F0CE9E76085E}" type="presOf" srcId="{53EA97D1-CA3B-4121-A81F-2B8544A931C0}" destId="{99DEEAB2-42FC-4C08-8565-F49B011A9A19}" srcOrd="1" destOrd="0" presId="urn:microsoft.com/office/officeart/2005/8/layout/process1"/>
    <dgm:cxn modelId="{4DE45475-4B0B-4F00-A9C7-6813C5780432}" type="presOf" srcId="{53EA97D1-CA3B-4121-A81F-2B8544A931C0}" destId="{6C5E1A46-EA6C-44C4-8EA6-D75CCD06612A}" srcOrd="0" destOrd="0" presId="urn:microsoft.com/office/officeart/2005/8/layout/process1"/>
    <dgm:cxn modelId="{76695F7F-B22B-49CF-96A5-A773096965E2}" srcId="{5320421D-A6CC-446F-AE0F-5AF023B174C5}" destId="{2BFF2785-82D1-4C0D-BEB3-5FD177F5EAF5}" srcOrd="2" destOrd="0" parTransId="{9943AB26-5314-453B-873E-DA01194D58FC}" sibTransId="{CC58D8BF-C592-4FCB-ABF6-CF30BC3E6747}"/>
    <dgm:cxn modelId="{6988DE8F-61AA-4CF6-BB19-60AB55205E6A}" type="presOf" srcId="{D8599140-93C2-49E2-9FE7-FCA94B145F83}" destId="{3CA95D17-61C2-49B2-90B6-A714D32AA01A}" srcOrd="1" destOrd="0" presId="urn:microsoft.com/office/officeart/2005/8/layout/process1"/>
    <dgm:cxn modelId="{71650796-73AC-4232-A1E6-561CFEF676E6}" srcId="{5320421D-A6CC-446F-AE0F-5AF023B174C5}" destId="{E4C18393-B74C-41CB-A7E0-179A43FED324}" srcOrd="3" destOrd="0" parTransId="{230A2286-9F7C-4F24-BE1C-192713E89EB7}" sibTransId="{7A92661A-A14F-4550-8426-75297F237CD5}"/>
    <dgm:cxn modelId="{188E86BC-32B0-43A4-93FA-C1E229312EF4}" srcId="{5320421D-A6CC-446F-AE0F-5AF023B174C5}" destId="{5DAD30D1-E501-4DED-9D24-8B776F95A40C}" srcOrd="4" destOrd="0" parTransId="{3FE90A2E-0474-4F95-8807-735D8BE22150}" sibTransId="{C0754135-74D0-415F-BE65-CD2D0A8BCFBC}"/>
    <dgm:cxn modelId="{94845CC9-F58C-4BE1-9EF8-3D57095298D9}" type="presOf" srcId="{E4C18393-B74C-41CB-A7E0-179A43FED324}" destId="{3B2FB343-DFB6-4035-A3F3-1CECD081D532}" srcOrd="0" destOrd="0" presId="urn:microsoft.com/office/officeart/2005/8/layout/process1"/>
    <dgm:cxn modelId="{75D491CB-73FB-4BC6-8C1A-CA2F08C850FF}" type="presOf" srcId="{3AF1BC07-8856-4004-A226-D33394E21620}" destId="{4D5C60C8-39A7-4C48-9249-68388CDE9B3F}" srcOrd="0" destOrd="0" presId="urn:microsoft.com/office/officeart/2005/8/layout/process1"/>
    <dgm:cxn modelId="{DA13EFDA-893C-4FE8-9A68-97E0989A048D}" srcId="{5320421D-A6CC-446F-AE0F-5AF023B174C5}" destId="{3550D621-D937-435C-AD0F-82F853AA14A8}" srcOrd="0" destOrd="0" parTransId="{14C8A8AD-3B50-43C0-8B95-DB8EEF2131F1}" sibTransId="{53EA97D1-CA3B-4121-A81F-2B8544A931C0}"/>
    <dgm:cxn modelId="{590EF8E0-3ECC-4FB3-9D45-DA54109AE5D7}" type="presOf" srcId="{CC58D8BF-C592-4FCB-ABF6-CF30BC3E6747}" destId="{8FE97235-3296-4177-A88F-8E8C88CB4A3D}" srcOrd="1" destOrd="0" presId="urn:microsoft.com/office/officeart/2005/8/layout/process1"/>
    <dgm:cxn modelId="{C3877DE9-6591-4F90-881B-BFFEEAADFBED}" srcId="{5320421D-A6CC-446F-AE0F-5AF023B174C5}" destId="{3AF1BC07-8856-4004-A226-D33394E21620}" srcOrd="1" destOrd="0" parTransId="{8CF3596D-85C1-4CBB-9F1A-3BC2A522D2FB}" sibTransId="{D8599140-93C2-49E2-9FE7-FCA94B145F83}"/>
    <dgm:cxn modelId="{D8BE4F4C-B633-4B4E-9579-73EB8B4452AE}" type="presParOf" srcId="{D3252F3B-CED1-48C9-BEE3-50E59BC5899A}" destId="{8C9178A8-F06C-48A2-867A-403D2B1B1403}" srcOrd="0" destOrd="0" presId="urn:microsoft.com/office/officeart/2005/8/layout/process1"/>
    <dgm:cxn modelId="{53E05108-9DF0-43A2-8D84-B0B4C801E758}" type="presParOf" srcId="{D3252F3B-CED1-48C9-BEE3-50E59BC5899A}" destId="{6C5E1A46-EA6C-44C4-8EA6-D75CCD06612A}" srcOrd="1" destOrd="0" presId="urn:microsoft.com/office/officeart/2005/8/layout/process1"/>
    <dgm:cxn modelId="{5D9E33F2-7C94-46FB-B519-DC23611282C0}" type="presParOf" srcId="{6C5E1A46-EA6C-44C4-8EA6-D75CCD06612A}" destId="{99DEEAB2-42FC-4C08-8565-F49B011A9A19}" srcOrd="0" destOrd="0" presId="urn:microsoft.com/office/officeart/2005/8/layout/process1"/>
    <dgm:cxn modelId="{E9FD50E4-8985-4233-BBF8-67AF39C1FF96}" type="presParOf" srcId="{D3252F3B-CED1-48C9-BEE3-50E59BC5899A}" destId="{4D5C60C8-39A7-4C48-9249-68388CDE9B3F}" srcOrd="2" destOrd="0" presId="urn:microsoft.com/office/officeart/2005/8/layout/process1"/>
    <dgm:cxn modelId="{5070AD5E-12CB-4821-A2C3-B6C149557D86}" type="presParOf" srcId="{D3252F3B-CED1-48C9-BEE3-50E59BC5899A}" destId="{B31BE67C-3E61-4839-AC5D-60A9313A1668}" srcOrd="3" destOrd="0" presId="urn:microsoft.com/office/officeart/2005/8/layout/process1"/>
    <dgm:cxn modelId="{ADE8A02F-0213-4DBB-A019-5F9E96258CC0}" type="presParOf" srcId="{B31BE67C-3E61-4839-AC5D-60A9313A1668}" destId="{3CA95D17-61C2-49B2-90B6-A714D32AA01A}" srcOrd="0" destOrd="0" presId="urn:microsoft.com/office/officeart/2005/8/layout/process1"/>
    <dgm:cxn modelId="{5013BC77-EA9C-4619-9B07-165C10C003C6}" type="presParOf" srcId="{D3252F3B-CED1-48C9-BEE3-50E59BC5899A}" destId="{72B2AAE5-6CFC-4508-A744-095EF4C69207}" srcOrd="4" destOrd="0" presId="urn:microsoft.com/office/officeart/2005/8/layout/process1"/>
    <dgm:cxn modelId="{A1272D00-35C3-44C3-9ED4-2AB496A06AE6}" type="presParOf" srcId="{D3252F3B-CED1-48C9-BEE3-50E59BC5899A}" destId="{3291FFA6-09A0-4C98-BEC4-E78D34A4991B}" srcOrd="5" destOrd="0" presId="urn:microsoft.com/office/officeart/2005/8/layout/process1"/>
    <dgm:cxn modelId="{44E4DED5-8B49-414E-916C-A83D4E44AB78}" type="presParOf" srcId="{3291FFA6-09A0-4C98-BEC4-E78D34A4991B}" destId="{8FE97235-3296-4177-A88F-8E8C88CB4A3D}" srcOrd="0" destOrd="0" presId="urn:microsoft.com/office/officeart/2005/8/layout/process1"/>
    <dgm:cxn modelId="{FE5606B2-516C-4C0F-A0AA-6A189D8EEA68}" type="presParOf" srcId="{D3252F3B-CED1-48C9-BEE3-50E59BC5899A}" destId="{3B2FB343-DFB6-4035-A3F3-1CECD081D532}" srcOrd="6" destOrd="0" presId="urn:microsoft.com/office/officeart/2005/8/layout/process1"/>
    <dgm:cxn modelId="{F5A23381-A1B8-45DC-8C22-CD1C2A5957E6}" type="presParOf" srcId="{D3252F3B-CED1-48C9-BEE3-50E59BC5899A}" destId="{272BE392-6046-4B53-BF60-1292852D4AA4}" srcOrd="7" destOrd="0" presId="urn:microsoft.com/office/officeart/2005/8/layout/process1"/>
    <dgm:cxn modelId="{59AEE063-8FC4-4C8A-890A-314BD26F8EA2}" type="presParOf" srcId="{272BE392-6046-4B53-BF60-1292852D4AA4}" destId="{C4B39027-6E64-4341-A32C-8C04CDBBE306}" srcOrd="0" destOrd="0" presId="urn:microsoft.com/office/officeart/2005/8/layout/process1"/>
    <dgm:cxn modelId="{40A087A6-AB0D-46AD-8159-2FFD296C65F5}" type="presParOf" srcId="{D3252F3B-CED1-48C9-BEE3-50E59BC5899A}" destId="{7647396A-33DD-4F5A-B161-A774972FAC42}"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4CE40E1-B9EA-448C-A4A4-7DA42B9D648B}"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B56BD279-7C55-409E-ABDB-E152587529B9}">
      <dgm:prSet phldrT="[Text]" phldr="0"/>
      <dgm:spPr/>
      <dgm:t>
        <a:bodyPr/>
        <a:lstStyle/>
        <a:p>
          <a:r>
            <a:rPr lang="en-US" dirty="0"/>
            <a:t>Source Documents</a:t>
          </a:r>
        </a:p>
      </dgm:t>
    </dgm:pt>
    <dgm:pt modelId="{7D874550-AF7C-4E39-91B1-34051693096E}" type="parTrans" cxnId="{5C7BFA24-719C-47F6-82FA-9AF23DF4F799}">
      <dgm:prSet/>
      <dgm:spPr/>
      <dgm:t>
        <a:bodyPr/>
        <a:lstStyle/>
        <a:p>
          <a:endParaRPr lang="en-US"/>
        </a:p>
      </dgm:t>
    </dgm:pt>
    <dgm:pt modelId="{69E6AFB1-B535-43F7-A819-73D639EDFB4B}" type="sibTrans" cxnId="{5C7BFA24-719C-47F6-82FA-9AF23DF4F799}">
      <dgm:prSet/>
      <dgm:spPr/>
      <dgm:t>
        <a:bodyPr/>
        <a:lstStyle/>
        <a:p>
          <a:endParaRPr lang="en-US"/>
        </a:p>
      </dgm:t>
    </dgm:pt>
    <dgm:pt modelId="{F970B3AB-D5A2-4700-BC5C-0AF37AD8A371}">
      <dgm:prSet phldrT="[Text]" phldr="0"/>
      <dgm:spPr/>
      <dgm:t>
        <a:bodyPr/>
        <a:lstStyle/>
        <a:p>
          <a:r>
            <a:rPr lang="en-US" dirty="0"/>
            <a:t>Old Books</a:t>
          </a:r>
        </a:p>
      </dgm:t>
    </dgm:pt>
    <dgm:pt modelId="{598A8084-2D60-4D45-B9B8-2240C4F68DFC}" type="parTrans" cxnId="{E9762235-ED3A-4BAB-AB13-C4E4E9C0E4BB}">
      <dgm:prSet/>
      <dgm:spPr/>
      <dgm:t>
        <a:bodyPr/>
        <a:lstStyle/>
        <a:p>
          <a:endParaRPr lang="en-US"/>
        </a:p>
      </dgm:t>
    </dgm:pt>
    <dgm:pt modelId="{F1D3F986-F941-434D-B84C-E127847C3F4D}" type="sibTrans" cxnId="{E9762235-ED3A-4BAB-AB13-C4E4E9C0E4BB}">
      <dgm:prSet/>
      <dgm:spPr/>
      <dgm:t>
        <a:bodyPr/>
        <a:lstStyle/>
        <a:p>
          <a:endParaRPr lang="en-US"/>
        </a:p>
      </dgm:t>
    </dgm:pt>
    <dgm:pt modelId="{39D88F81-936D-4CD5-8C4D-E8CF469C8A15}">
      <dgm:prSet phldrT="[Text]" phldr="0"/>
      <dgm:spPr/>
      <dgm:t>
        <a:bodyPr/>
        <a:lstStyle/>
        <a:p>
          <a:r>
            <a:rPr lang="en-US" dirty="0"/>
            <a:t>Apply Noise</a:t>
          </a:r>
        </a:p>
      </dgm:t>
    </dgm:pt>
    <dgm:pt modelId="{9EFB8B32-1142-43FA-B6B8-ADB9E952FBE2}" type="parTrans" cxnId="{C9C75315-EC74-489C-B5CA-712471FC02D2}">
      <dgm:prSet/>
      <dgm:spPr/>
      <dgm:t>
        <a:bodyPr/>
        <a:lstStyle/>
        <a:p>
          <a:endParaRPr lang="en-US"/>
        </a:p>
      </dgm:t>
    </dgm:pt>
    <dgm:pt modelId="{086A4D3F-962D-4453-900C-B4F253BE5F0B}" type="sibTrans" cxnId="{C9C75315-EC74-489C-B5CA-712471FC02D2}">
      <dgm:prSet/>
      <dgm:spPr/>
      <dgm:t>
        <a:bodyPr/>
        <a:lstStyle/>
        <a:p>
          <a:endParaRPr lang="en-US"/>
        </a:p>
      </dgm:t>
    </dgm:pt>
    <dgm:pt modelId="{39737FE2-1DC8-4BEA-B8DC-2202ECB367B6}">
      <dgm:prSet phldrT="[Text]" phldr="0"/>
      <dgm:spPr/>
      <dgm:t>
        <a:bodyPr/>
        <a:lstStyle/>
        <a:p>
          <a:r>
            <a:rPr lang="en-US" dirty="0"/>
            <a:t>Identified in later slide</a:t>
          </a:r>
        </a:p>
      </dgm:t>
    </dgm:pt>
    <dgm:pt modelId="{D1D8A62E-A921-459F-BE2A-CFBAE749B79E}" type="parTrans" cxnId="{3B29BF6B-DA76-448E-927D-30EFE5A2BDB2}">
      <dgm:prSet/>
      <dgm:spPr/>
      <dgm:t>
        <a:bodyPr/>
        <a:lstStyle/>
        <a:p>
          <a:endParaRPr lang="en-US"/>
        </a:p>
      </dgm:t>
    </dgm:pt>
    <dgm:pt modelId="{BAA27C97-F31A-4F06-B6CB-EFF142D0A338}" type="sibTrans" cxnId="{3B29BF6B-DA76-448E-927D-30EFE5A2BDB2}">
      <dgm:prSet/>
      <dgm:spPr/>
      <dgm:t>
        <a:bodyPr/>
        <a:lstStyle/>
        <a:p>
          <a:endParaRPr lang="en-US"/>
        </a:p>
      </dgm:t>
    </dgm:pt>
    <dgm:pt modelId="{2DDBA144-F258-4612-A87B-0D380A5CD1FC}">
      <dgm:prSet phldrT="[Text]" phldr="0"/>
      <dgm:spPr/>
      <dgm:t>
        <a:bodyPr/>
        <a:lstStyle/>
        <a:p>
          <a:r>
            <a:rPr lang="en-US" dirty="0"/>
            <a:t>Apply OCR</a:t>
          </a:r>
        </a:p>
      </dgm:t>
    </dgm:pt>
    <dgm:pt modelId="{9F7B7E1E-B296-4C97-BDAE-4840579E918A}" type="parTrans" cxnId="{4D9E0581-8FEF-468B-BB32-4290F5ED6448}">
      <dgm:prSet/>
      <dgm:spPr/>
      <dgm:t>
        <a:bodyPr/>
        <a:lstStyle/>
        <a:p>
          <a:endParaRPr lang="en-US"/>
        </a:p>
      </dgm:t>
    </dgm:pt>
    <dgm:pt modelId="{07924740-ED72-4C61-8945-83BF95F3B6B7}" type="sibTrans" cxnId="{4D9E0581-8FEF-468B-BB32-4290F5ED6448}">
      <dgm:prSet/>
      <dgm:spPr/>
      <dgm:t>
        <a:bodyPr/>
        <a:lstStyle/>
        <a:p>
          <a:endParaRPr lang="en-US"/>
        </a:p>
      </dgm:t>
    </dgm:pt>
    <dgm:pt modelId="{8DB5BDBA-8E14-474E-A396-8D639698FE91}">
      <dgm:prSet phldrT="[Text]" phldr="0"/>
      <dgm:spPr/>
      <dgm:t>
        <a:bodyPr/>
        <a:lstStyle/>
        <a:p>
          <a:r>
            <a:rPr lang="en-US" dirty="0"/>
            <a:t>Used Amazon, Google, and one open-source</a:t>
          </a:r>
        </a:p>
      </dgm:t>
    </dgm:pt>
    <dgm:pt modelId="{4C893589-C96A-4C42-8853-C6127B4F9332}" type="parTrans" cxnId="{A0ABA22F-4DA9-4646-96BD-39B1F08DB63D}">
      <dgm:prSet/>
      <dgm:spPr/>
      <dgm:t>
        <a:bodyPr/>
        <a:lstStyle/>
        <a:p>
          <a:endParaRPr lang="en-US"/>
        </a:p>
      </dgm:t>
    </dgm:pt>
    <dgm:pt modelId="{5C669620-D4E2-4C3B-853C-7D38CCEE4591}" type="sibTrans" cxnId="{A0ABA22F-4DA9-4646-96BD-39B1F08DB63D}">
      <dgm:prSet/>
      <dgm:spPr/>
      <dgm:t>
        <a:bodyPr/>
        <a:lstStyle/>
        <a:p>
          <a:endParaRPr lang="en-US"/>
        </a:p>
      </dgm:t>
    </dgm:pt>
    <dgm:pt modelId="{71846A61-0564-452F-855B-331E642DB30B}">
      <dgm:prSet phldrT="[Text]" phldr="0"/>
      <dgm:spPr/>
      <dgm:t>
        <a:bodyPr/>
        <a:lstStyle/>
        <a:p>
          <a:r>
            <a:rPr lang="en-US"/>
            <a:t>Arabic Wiki</a:t>
          </a:r>
          <a:endParaRPr lang="en-US" dirty="0"/>
        </a:p>
      </dgm:t>
    </dgm:pt>
    <dgm:pt modelId="{3563ECBC-DE98-46C5-96FC-292E08B876FE}" type="parTrans" cxnId="{6BBA5A92-E613-4DA8-807A-2DBBE8BBC92C}">
      <dgm:prSet/>
      <dgm:spPr/>
      <dgm:t>
        <a:bodyPr/>
        <a:lstStyle/>
        <a:p>
          <a:endParaRPr lang="en-US"/>
        </a:p>
      </dgm:t>
    </dgm:pt>
    <dgm:pt modelId="{9AFB7B3D-8679-489C-9848-E7C37606B523}" type="sibTrans" cxnId="{6BBA5A92-E613-4DA8-807A-2DBBE8BBC92C}">
      <dgm:prSet/>
      <dgm:spPr/>
      <dgm:t>
        <a:bodyPr/>
        <a:lstStyle/>
        <a:p>
          <a:endParaRPr lang="en-US"/>
        </a:p>
      </dgm:t>
    </dgm:pt>
    <dgm:pt modelId="{756B349A-C2AA-4438-B8C2-2CCB26B15FAA}" type="pres">
      <dgm:prSet presAssocID="{F4CE40E1-B9EA-448C-A4A4-7DA42B9D648B}" presName="rootnode" presStyleCnt="0">
        <dgm:presLayoutVars>
          <dgm:chMax/>
          <dgm:chPref/>
          <dgm:dir/>
          <dgm:animLvl val="lvl"/>
        </dgm:presLayoutVars>
      </dgm:prSet>
      <dgm:spPr/>
    </dgm:pt>
    <dgm:pt modelId="{A9133E24-4CFB-4C2C-9E46-64916BC0FC69}" type="pres">
      <dgm:prSet presAssocID="{B56BD279-7C55-409E-ABDB-E152587529B9}" presName="composite" presStyleCnt="0"/>
      <dgm:spPr/>
    </dgm:pt>
    <dgm:pt modelId="{7A5D7A53-F9C2-41FA-AB06-924A88B76994}" type="pres">
      <dgm:prSet presAssocID="{B56BD279-7C55-409E-ABDB-E152587529B9}" presName="bentUpArrow1" presStyleLbl="alignImgPlace1" presStyleIdx="0" presStyleCnt="2"/>
      <dgm:spPr/>
    </dgm:pt>
    <dgm:pt modelId="{CED315A3-33B2-4FF5-9DCF-E980CDA548C8}" type="pres">
      <dgm:prSet presAssocID="{B56BD279-7C55-409E-ABDB-E152587529B9}" presName="ParentText" presStyleLbl="node1" presStyleIdx="0" presStyleCnt="3">
        <dgm:presLayoutVars>
          <dgm:chMax val="1"/>
          <dgm:chPref val="1"/>
          <dgm:bulletEnabled val="1"/>
        </dgm:presLayoutVars>
      </dgm:prSet>
      <dgm:spPr/>
    </dgm:pt>
    <dgm:pt modelId="{1DF07669-0957-40C7-B2B5-E3A5E0E11E14}" type="pres">
      <dgm:prSet presAssocID="{B56BD279-7C55-409E-ABDB-E152587529B9}" presName="ChildText" presStyleLbl="revTx" presStyleIdx="0" presStyleCnt="3">
        <dgm:presLayoutVars>
          <dgm:chMax val="0"/>
          <dgm:chPref val="0"/>
          <dgm:bulletEnabled val="1"/>
        </dgm:presLayoutVars>
      </dgm:prSet>
      <dgm:spPr/>
    </dgm:pt>
    <dgm:pt modelId="{596A36A5-585A-45AD-B2B4-3ED40230D20C}" type="pres">
      <dgm:prSet presAssocID="{69E6AFB1-B535-43F7-A819-73D639EDFB4B}" presName="sibTrans" presStyleCnt="0"/>
      <dgm:spPr/>
    </dgm:pt>
    <dgm:pt modelId="{2504C0DF-0119-48AC-973C-64CF91B81751}" type="pres">
      <dgm:prSet presAssocID="{39D88F81-936D-4CD5-8C4D-E8CF469C8A15}" presName="composite" presStyleCnt="0"/>
      <dgm:spPr/>
    </dgm:pt>
    <dgm:pt modelId="{6332600C-9D03-49C3-B91F-972104D3B2AF}" type="pres">
      <dgm:prSet presAssocID="{39D88F81-936D-4CD5-8C4D-E8CF469C8A15}" presName="bentUpArrow1" presStyleLbl="alignImgPlace1" presStyleIdx="1" presStyleCnt="2"/>
      <dgm:spPr/>
    </dgm:pt>
    <dgm:pt modelId="{B3470CEF-1F45-4C28-BD27-4CA6DD3C36CC}" type="pres">
      <dgm:prSet presAssocID="{39D88F81-936D-4CD5-8C4D-E8CF469C8A15}" presName="ParentText" presStyleLbl="node1" presStyleIdx="1" presStyleCnt="3">
        <dgm:presLayoutVars>
          <dgm:chMax val="1"/>
          <dgm:chPref val="1"/>
          <dgm:bulletEnabled val="1"/>
        </dgm:presLayoutVars>
      </dgm:prSet>
      <dgm:spPr/>
    </dgm:pt>
    <dgm:pt modelId="{02E23689-7549-44C8-A4B9-1D6D222760FD}" type="pres">
      <dgm:prSet presAssocID="{39D88F81-936D-4CD5-8C4D-E8CF469C8A15}" presName="ChildText" presStyleLbl="revTx" presStyleIdx="1" presStyleCnt="3">
        <dgm:presLayoutVars>
          <dgm:chMax val="0"/>
          <dgm:chPref val="0"/>
          <dgm:bulletEnabled val="1"/>
        </dgm:presLayoutVars>
      </dgm:prSet>
      <dgm:spPr/>
    </dgm:pt>
    <dgm:pt modelId="{C1774AD7-E450-40BB-9E46-8ECB48680366}" type="pres">
      <dgm:prSet presAssocID="{086A4D3F-962D-4453-900C-B4F253BE5F0B}" presName="sibTrans" presStyleCnt="0"/>
      <dgm:spPr/>
    </dgm:pt>
    <dgm:pt modelId="{7199A52F-5038-4CAC-9B52-2C80AB64CFF4}" type="pres">
      <dgm:prSet presAssocID="{2DDBA144-F258-4612-A87B-0D380A5CD1FC}" presName="composite" presStyleCnt="0"/>
      <dgm:spPr/>
    </dgm:pt>
    <dgm:pt modelId="{ADD7189B-C1A1-4C9C-8B72-EA2E04013295}" type="pres">
      <dgm:prSet presAssocID="{2DDBA144-F258-4612-A87B-0D380A5CD1FC}" presName="ParentText" presStyleLbl="node1" presStyleIdx="2" presStyleCnt="3">
        <dgm:presLayoutVars>
          <dgm:chMax val="1"/>
          <dgm:chPref val="1"/>
          <dgm:bulletEnabled val="1"/>
        </dgm:presLayoutVars>
      </dgm:prSet>
      <dgm:spPr/>
    </dgm:pt>
    <dgm:pt modelId="{97E715C4-2906-4D6B-9F9B-56AD74F992C8}" type="pres">
      <dgm:prSet presAssocID="{2DDBA144-F258-4612-A87B-0D380A5CD1FC}" presName="FinalChildText" presStyleLbl="revTx" presStyleIdx="2" presStyleCnt="3">
        <dgm:presLayoutVars>
          <dgm:chMax val="0"/>
          <dgm:chPref val="0"/>
          <dgm:bulletEnabled val="1"/>
        </dgm:presLayoutVars>
      </dgm:prSet>
      <dgm:spPr/>
    </dgm:pt>
  </dgm:ptLst>
  <dgm:cxnLst>
    <dgm:cxn modelId="{C9C75315-EC74-489C-B5CA-712471FC02D2}" srcId="{F4CE40E1-B9EA-448C-A4A4-7DA42B9D648B}" destId="{39D88F81-936D-4CD5-8C4D-E8CF469C8A15}" srcOrd="1" destOrd="0" parTransId="{9EFB8B32-1142-43FA-B6B8-ADB9E952FBE2}" sibTransId="{086A4D3F-962D-4453-900C-B4F253BE5F0B}"/>
    <dgm:cxn modelId="{86FD661E-441D-49B4-B384-B15F7C745C5E}" type="presOf" srcId="{39D88F81-936D-4CD5-8C4D-E8CF469C8A15}" destId="{B3470CEF-1F45-4C28-BD27-4CA6DD3C36CC}" srcOrd="0" destOrd="0" presId="urn:microsoft.com/office/officeart/2005/8/layout/StepDownProcess"/>
    <dgm:cxn modelId="{5C7BFA24-719C-47F6-82FA-9AF23DF4F799}" srcId="{F4CE40E1-B9EA-448C-A4A4-7DA42B9D648B}" destId="{B56BD279-7C55-409E-ABDB-E152587529B9}" srcOrd="0" destOrd="0" parTransId="{7D874550-AF7C-4E39-91B1-34051693096E}" sibTransId="{69E6AFB1-B535-43F7-A819-73D639EDFB4B}"/>
    <dgm:cxn modelId="{FAFA742B-3F72-4B71-8782-CE9247E688A0}" type="presOf" srcId="{F4CE40E1-B9EA-448C-A4A4-7DA42B9D648B}" destId="{756B349A-C2AA-4438-B8C2-2CCB26B15FAA}" srcOrd="0" destOrd="0" presId="urn:microsoft.com/office/officeart/2005/8/layout/StepDownProcess"/>
    <dgm:cxn modelId="{A0ABA22F-4DA9-4646-96BD-39B1F08DB63D}" srcId="{2DDBA144-F258-4612-A87B-0D380A5CD1FC}" destId="{8DB5BDBA-8E14-474E-A396-8D639698FE91}" srcOrd="0" destOrd="0" parTransId="{4C893589-C96A-4C42-8853-C6127B4F9332}" sibTransId="{5C669620-D4E2-4C3B-853C-7D38CCEE4591}"/>
    <dgm:cxn modelId="{A3A0A833-A14A-4471-8E72-C4C84E96826E}" type="presOf" srcId="{71846A61-0564-452F-855B-331E642DB30B}" destId="{1DF07669-0957-40C7-B2B5-E3A5E0E11E14}" srcOrd="0" destOrd="1" presId="urn:microsoft.com/office/officeart/2005/8/layout/StepDownProcess"/>
    <dgm:cxn modelId="{E9762235-ED3A-4BAB-AB13-C4E4E9C0E4BB}" srcId="{B56BD279-7C55-409E-ABDB-E152587529B9}" destId="{F970B3AB-D5A2-4700-BC5C-0AF37AD8A371}" srcOrd="0" destOrd="0" parTransId="{598A8084-2D60-4D45-B9B8-2240C4F68DFC}" sibTransId="{F1D3F986-F941-434D-B84C-E127847C3F4D}"/>
    <dgm:cxn modelId="{0038C14A-416B-4963-905F-62FA277F6C17}" type="presOf" srcId="{2DDBA144-F258-4612-A87B-0D380A5CD1FC}" destId="{ADD7189B-C1A1-4C9C-8B72-EA2E04013295}" srcOrd="0" destOrd="0" presId="urn:microsoft.com/office/officeart/2005/8/layout/StepDownProcess"/>
    <dgm:cxn modelId="{3B29BF6B-DA76-448E-927D-30EFE5A2BDB2}" srcId="{39D88F81-936D-4CD5-8C4D-E8CF469C8A15}" destId="{39737FE2-1DC8-4BEA-B8DC-2202ECB367B6}" srcOrd="0" destOrd="0" parTransId="{D1D8A62E-A921-459F-BE2A-CFBAE749B79E}" sibTransId="{BAA27C97-F31A-4F06-B6CB-EFF142D0A338}"/>
    <dgm:cxn modelId="{08097E56-3B95-4AF6-BBA5-5396E87802D8}" type="presOf" srcId="{B56BD279-7C55-409E-ABDB-E152587529B9}" destId="{CED315A3-33B2-4FF5-9DCF-E980CDA548C8}" srcOrd="0" destOrd="0" presId="urn:microsoft.com/office/officeart/2005/8/layout/StepDownProcess"/>
    <dgm:cxn modelId="{4D9E0581-8FEF-468B-BB32-4290F5ED6448}" srcId="{F4CE40E1-B9EA-448C-A4A4-7DA42B9D648B}" destId="{2DDBA144-F258-4612-A87B-0D380A5CD1FC}" srcOrd="2" destOrd="0" parTransId="{9F7B7E1E-B296-4C97-BDAE-4840579E918A}" sibTransId="{07924740-ED72-4C61-8945-83BF95F3B6B7}"/>
    <dgm:cxn modelId="{CEE2BC89-E22F-40E8-9A65-CE6CD2B154AC}" type="presOf" srcId="{F970B3AB-D5A2-4700-BC5C-0AF37AD8A371}" destId="{1DF07669-0957-40C7-B2B5-E3A5E0E11E14}" srcOrd="0" destOrd="0" presId="urn:microsoft.com/office/officeart/2005/8/layout/StepDownProcess"/>
    <dgm:cxn modelId="{0465258F-EF78-478C-9DF9-A43D6A8DEE06}" type="presOf" srcId="{8DB5BDBA-8E14-474E-A396-8D639698FE91}" destId="{97E715C4-2906-4D6B-9F9B-56AD74F992C8}" srcOrd="0" destOrd="0" presId="urn:microsoft.com/office/officeart/2005/8/layout/StepDownProcess"/>
    <dgm:cxn modelId="{6BBA5A92-E613-4DA8-807A-2DBBE8BBC92C}" srcId="{B56BD279-7C55-409E-ABDB-E152587529B9}" destId="{71846A61-0564-452F-855B-331E642DB30B}" srcOrd="1" destOrd="0" parTransId="{3563ECBC-DE98-46C5-96FC-292E08B876FE}" sibTransId="{9AFB7B3D-8679-489C-9848-E7C37606B523}"/>
    <dgm:cxn modelId="{1220FABF-85CD-4F3C-81F0-9E952E95417F}" type="presOf" srcId="{39737FE2-1DC8-4BEA-B8DC-2202ECB367B6}" destId="{02E23689-7549-44C8-A4B9-1D6D222760FD}" srcOrd="0" destOrd="0" presId="urn:microsoft.com/office/officeart/2005/8/layout/StepDownProcess"/>
    <dgm:cxn modelId="{5C017825-CA16-4704-BAB2-B83E8F0870FB}" type="presParOf" srcId="{756B349A-C2AA-4438-B8C2-2CCB26B15FAA}" destId="{A9133E24-4CFB-4C2C-9E46-64916BC0FC69}" srcOrd="0" destOrd="0" presId="urn:microsoft.com/office/officeart/2005/8/layout/StepDownProcess"/>
    <dgm:cxn modelId="{EE7C8854-1E49-4C15-BE5A-F44598ADC04B}" type="presParOf" srcId="{A9133E24-4CFB-4C2C-9E46-64916BC0FC69}" destId="{7A5D7A53-F9C2-41FA-AB06-924A88B76994}" srcOrd="0" destOrd="0" presId="urn:microsoft.com/office/officeart/2005/8/layout/StepDownProcess"/>
    <dgm:cxn modelId="{97080C67-35D2-48B8-84BE-53DCFD13F959}" type="presParOf" srcId="{A9133E24-4CFB-4C2C-9E46-64916BC0FC69}" destId="{CED315A3-33B2-4FF5-9DCF-E980CDA548C8}" srcOrd="1" destOrd="0" presId="urn:microsoft.com/office/officeart/2005/8/layout/StepDownProcess"/>
    <dgm:cxn modelId="{94C289D1-8F4D-4B6E-90D2-31D9085ACA0D}" type="presParOf" srcId="{A9133E24-4CFB-4C2C-9E46-64916BC0FC69}" destId="{1DF07669-0957-40C7-B2B5-E3A5E0E11E14}" srcOrd="2" destOrd="0" presId="urn:microsoft.com/office/officeart/2005/8/layout/StepDownProcess"/>
    <dgm:cxn modelId="{F8A8A9E4-2261-4788-A213-DC116F818179}" type="presParOf" srcId="{756B349A-C2AA-4438-B8C2-2CCB26B15FAA}" destId="{596A36A5-585A-45AD-B2B4-3ED40230D20C}" srcOrd="1" destOrd="0" presId="urn:microsoft.com/office/officeart/2005/8/layout/StepDownProcess"/>
    <dgm:cxn modelId="{5256A7FB-B0EC-48F1-997C-686C00FBF3FC}" type="presParOf" srcId="{756B349A-C2AA-4438-B8C2-2CCB26B15FAA}" destId="{2504C0DF-0119-48AC-973C-64CF91B81751}" srcOrd="2" destOrd="0" presId="urn:microsoft.com/office/officeart/2005/8/layout/StepDownProcess"/>
    <dgm:cxn modelId="{F40B15FA-CEEE-4EC8-A8D7-A79A9E05740F}" type="presParOf" srcId="{2504C0DF-0119-48AC-973C-64CF91B81751}" destId="{6332600C-9D03-49C3-B91F-972104D3B2AF}" srcOrd="0" destOrd="0" presId="urn:microsoft.com/office/officeart/2005/8/layout/StepDownProcess"/>
    <dgm:cxn modelId="{09DD3EA4-6718-40FC-AF84-F829B16F561A}" type="presParOf" srcId="{2504C0DF-0119-48AC-973C-64CF91B81751}" destId="{B3470CEF-1F45-4C28-BD27-4CA6DD3C36CC}" srcOrd="1" destOrd="0" presId="urn:microsoft.com/office/officeart/2005/8/layout/StepDownProcess"/>
    <dgm:cxn modelId="{3F355453-CCE0-44B5-8E26-ABF803DC09C2}" type="presParOf" srcId="{2504C0DF-0119-48AC-973C-64CF91B81751}" destId="{02E23689-7549-44C8-A4B9-1D6D222760FD}" srcOrd="2" destOrd="0" presId="urn:microsoft.com/office/officeart/2005/8/layout/StepDownProcess"/>
    <dgm:cxn modelId="{747D86A2-5CD5-4EE0-BFC0-2729BBBFC602}" type="presParOf" srcId="{756B349A-C2AA-4438-B8C2-2CCB26B15FAA}" destId="{C1774AD7-E450-40BB-9E46-8ECB48680366}" srcOrd="3" destOrd="0" presId="urn:microsoft.com/office/officeart/2005/8/layout/StepDownProcess"/>
    <dgm:cxn modelId="{0DD2DB00-6AD1-493E-96F7-909EDA93BA84}" type="presParOf" srcId="{756B349A-C2AA-4438-B8C2-2CCB26B15FAA}" destId="{7199A52F-5038-4CAC-9B52-2C80AB64CFF4}" srcOrd="4" destOrd="0" presId="urn:microsoft.com/office/officeart/2005/8/layout/StepDownProcess"/>
    <dgm:cxn modelId="{D55E805E-38AC-4B65-A4BC-886A43477A23}" type="presParOf" srcId="{7199A52F-5038-4CAC-9B52-2C80AB64CFF4}" destId="{ADD7189B-C1A1-4C9C-8B72-EA2E04013295}" srcOrd="0" destOrd="0" presId="urn:microsoft.com/office/officeart/2005/8/layout/StepDownProcess"/>
    <dgm:cxn modelId="{0EB5E8F7-D784-4A6F-9CC8-8E52A492FC33}" type="presParOf" srcId="{7199A52F-5038-4CAC-9B52-2C80AB64CFF4}" destId="{97E715C4-2906-4D6B-9F9B-56AD74F992C8}" srcOrd="1"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320421D-A6CC-446F-AE0F-5AF023B174C5}"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3550D621-D937-435C-AD0F-82F853AA14A8}">
      <dgm:prSet phldrT="[Text]" phldr="0"/>
      <dgm:spPr/>
      <dgm:t>
        <a:bodyPr/>
        <a:lstStyle/>
        <a:p>
          <a:r>
            <a:rPr lang="en-US" dirty="0"/>
            <a:t>Image</a:t>
          </a:r>
        </a:p>
        <a:p>
          <a:r>
            <a:rPr lang="en-US" dirty="0"/>
            <a:t>(Scanned Doc)</a:t>
          </a:r>
        </a:p>
      </dgm:t>
    </dgm:pt>
    <dgm:pt modelId="{14C8A8AD-3B50-43C0-8B95-DB8EEF2131F1}" type="parTrans" cxnId="{DA13EFDA-893C-4FE8-9A68-97E0989A048D}">
      <dgm:prSet/>
      <dgm:spPr/>
      <dgm:t>
        <a:bodyPr/>
        <a:lstStyle/>
        <a:p>
          <a:endParaRPr lang="en-US"/>
        </a:p>
      </dgm:t>
    </dgm:pt>
    <dgm:pt modelId="{53EA97D1-CA3B-4121-A81F-2B8544A931C0}" type="sibTrans" cxnId="{DA13EFDA-893C-4FE8-9A68-97E0989A048D}">
      <dgm:prSet/>
      <dgm:spPr/>
      <dgm:t>
        <a:bodyPr/>
        <a:lstStyle/>
        <a:p>
          <a:endParaRPr lang="en-US"/>
        </a:p>
      </dgm:t>
    </dgm:pt>
    <dgm:pt modelId="{3AF1BC07-8856-4004-A226-D33394E21620}">
      <dgm:prSet phldrT="[Text]" phldr="0"/>
      <dgm:spPr/>
      <dgm:t>
        <a:bodyPr/>
        <a:lstStyle/>
        <a:p>
          <a:r>
            <a:rPr lang="en-US" dirty="0"/>
            <a:t>Document Layout Analysis</a:t>
          </a:r>
        </a:p>
      </dgm:t>
    </dgm:pt>
    <dgm:pt modelId="{8CF3596D-85C1-4CBB-9F1A-3BC2A522D2FB}" type="parTrans" cxnId="{C3877DE9-6591-4F90-881B-BFFEEAADFBED}">
      <dgm:prSet/>
      <dgm:spPr/>
      <dgm:t>
        <a:bodyPr/>
        <a:lstStyle/>
        <a:p>
          <a:endParaRPr lang="en-US"/>
        </a:p>
      </dgm:t>
    </dgm:pt>
    <dgm:pt modelId="{D8599140-93C2-49E2-9FE7-FCA94B145F83}" type="sibTrans" cxnId="{C3877DE9-6591-4F90-881B-BFFEEAADFBED}">
      <dgm:prSet/>
      <dgm:spPr/>
      <dgm:t>
        <a:bodyPr/>
        <a:lstStyle/>
        <a:p>
          <a:endParaRPr lang="en-US"/>
        </a:p>
      </dgm:t>
    </dgm:pt>
    <dgm:pt modelId="{2BFF2785-82D1-4C0D-BEB3-5FD177F5EAF5}">
      <dgm:prSet phldrT="[Text]" phldr="0"/>
      <dgm:spPr/>
      <dgm:t>
        <a:bodyPr/>
        <a:lstStyle/>
        <a:p>
          <a:r>
            <a:rPr lang="en-US" dirty="0"/>
            <a:t>Text Line Detection</a:t>
          </a:r>
        </a:p>
      </dgm:t>
    </dgm:pt>
    <dgm:pt modelId="{9943AB26-5314-453B-873E-DA01194D58FC}" type="parTrans" cxnId="{76695F7F-B22B-49CF-96A5-A773096965E2}">
      <dgm:prSet/>
      <dgm:spPr/>
      <dgm:t>
        <a:bodyPr/>
        <a:lstStyle/>
        <a:p>
          <a:endParaRPr lang="en-US"/>
        </a:p>
      </dgm:t>
    </dgm:pt>
    <dgm:pt modelId="{CC58D8BF-C592-4FCB-ABF6-CF30BC3E6747}" type="sibTrans" cxnId="{76695F7F-B22B-49CF-96A5-A773096965E2}">
      <dgm:prSet/>
      <dgm:spPr/>
      <dgm:t>
        <a:bodyPr/>
        <a:lstStyle/>
        <a:p>
          <a:endParaRPr lang="en-US"/>
        </a:p>
      </dgm:t>
    </dgm:pt>
    <dgm:pt modelId="{E4C18393-B74C-41CB-A7E0-179A43FED324}">
      <dgm:prSet phldrT="[Text]" phldr="0"/>
      <dgm:spPr/>
      <dgm:t>
        <a:bodyPr/>
        <a:lstStyle/>
        <a:p>
          <a:r>
            <a:rPr lang="en-US" dirty="0"/>
            <a:t>Classification / Recogniton</a:t>
          </a:r>
        </a:p>
      </dgm:t>
    </dgm:pt>
    <dgm:pt modelId="{230A2286-9F7C-4F24-BE1C-192713E89EB7}" type="parTrans" cxnId="{71650796-73AC-4232-A1E6-561CFEF676E6}">
      <dgm:prSet/>
      <dgm:spPr/>
      <dgm:t>
        <a:bodyPr/>
        <a:lstStyle/>
        <a:p>
          <a:endParaRPr lang="en-US"/>
        </a:p>
      </dgm:t>
    </dgm:pt>
    <dgm:pt modelId="{7A92661A-A14F-4550-8426-75297F237CD5}" type="sibTrans" cxnId="{71650796-73AC-4232-A1E6-561CFEF676E6}">
      <dgm:prSet/>
      <dgm:spPr/>
      <dgm:t>
        <a:bodyPr/>
        <a:lstStyle/>
        <a:p>
          <a:endParaRPr lang="en-US"/>
        </a:p>
      </dgm:t>
    </dgm:pt>
    <dgm:pt modelId="{5DAD30D1-E501-4DED-9D24-8B776F95A40C}">
      <dgm:prSet phldrT="[Text]" phldr="0"/>
      <dgm:spPr/>
      <dgm:t>
        <a:bodyPr/>
        <a:lstStyle/>
        <a:p>
          <a:r>
            <a:rPr lang="en-US" dirty="0"/>
            <a:t>Editable Text</a:t>
          </a:r>
        </a:p>
      </dgm:t>
    </dgm:pt>
    <dgm:pt modelId="{3FE90A2E-0474-4F95-8807-735D8BE22150}" type="parTrans" cxnId="{188E86BC-32B0-43A4-93FA-C1E229312EF4}">
      <dgm:prSet/>
      <dgm:spPr/>
      <dgm:t>
        <a:bodyPr/>
        <a:lstStyle/>
        <a:p>
          <a:endParaRPr lang="en-US"/>
        </a:p>
      </dgm:t>
    </dgm:pt>
    <dgm:pt modelId="{C0754135-74D0-415F-BE65-CD2D0A8BCFBC}" type="sibTrans" cxnId="{188E86BC-32B0-43A4-93FA-C1E229312EF4}">
      <dgm:prSet/>
      <dgm:spPr/>
      <dgm:t>
        <a:bodyPr/>
        <a:lstStyle/>
        <a:p>
          <a:endParaRPr lang="en-US"/>
        </a:p>
      </dgm:t>
    </dgm:pt>
    <dgm:pt modelId="{D3252F3B-CED1-48C9-BEE3-50E59BC5899A}" type="pres">
      <dgm:prSet presAssocID="{5320421D-A6CC-446F-AE0F-5AF023B174C5}" presName="Name0" presStyleCnt="0">
        <dgm:presLayoutVars>
          <dgm:dir/>
          <dgm:resizeHandles val="exact"/>
        </dgm:presLayoutVars>
      </dgm:prSet>
      <dgm:spPr/>
    </dgm:pt>
    <dgm:pt modelId="{8C9178A8-F06C-48A2-867A-403D2B1B1403}" type="pres">
      <dgm:prSet presAssocID="{3550D621-D937-435C-AD0F-82F853AA14A8}" presName="node" presStyleLbl="node1" presStyleIdx="0" presStyleCnt="5">
        <dgm:presLayoutVars>
          <dgm:bulletEnabled val="1"/>
        </dgm:presLayoutVars>
      </dgm:prSet>
      <dgm:spPr/>
    </dgm:pt>
    <dgm:pt modelId="{6C5E1A46-EA6C-44C4-8EA6-D75CCD06612A}" type="pres">
      <dgm:prSet presAssocID="{53EA97D1-CA3B-4121-A81F-2B8544A931C0}" presName="sibTrans" presStyleLbl="sibTrans2D1" presStyleIdx="0" presStyleCnt="4"/>
      <dgm:spPr/>
    </dgm:pt>
    <dgm:pt modelId="{99DEEAB2-42FC-4C08-8565-F49B011A9A19}" type="pres">
      <dgm:prSet presAssocID="{53EA97D1-CA3B-4121-A81F-2B8544A931C0}" presName="connectorText" presStyleLbl="sibTrans2D1" presStyleIdx="0" presStyleCnt="4"/>
      <dgm:spPr/>
    </dgm:pt>
    <dgm:pt modelId="{4D5C60C8-39A7-4C48-9249-68388CDE9B3F}" type="pres">
      <dgm:prSet presAssocID="{3AF1BC07-8856-4004-A226-D33394E21620}" presName="node" presStyleLbl="node1" presStyleIdx="1" presStyleCnt="5">
        <dgm:presLayoutVars>
          <dgm:bulletEnabled val="1"/>
        </dgm:presLayoutVars>
      </dgm:prSet>
      <dgm:spPr/>
    </dgm:pt>
    <dgm:pt modelId="{B31BE67C-3E61-4839-AC5D-60A9313A1668}" type="pres">
      <dgm:prSet presAssocID="{D8599140-93C2-49E2-9FE7-FCA94B145F83}" presName="sibTrans" presStyleLbl="sibTrans2D1" presStyleIdx="1" presStyleCnt="4"/>
      <dgm:spPr/>
    </dgm:pt>
    <dgm:pt modelId="{3CA95D17-61C2-49B2-90B6-A714D32AA01A}" type="pres">
      <dgm:prSet presAssocID="{D8599140-93C2-49E2-9FE7-FCA94B145F83}" presName="connectorText" presStyleLbl="sibTrans2D1" presStyleIdx="1" presStyleCnt="4"/>
      <dgm:spPr/>
    </dgm:pt>
    <dgm:pt modelId="{72B2AAE5-6CFC-4508-A744-095EF4C69207}" type="pres">
      <dgm:prSet presAssocID="{2BFF2785-82D1-4C0D-BEB3-5FD177F5EAF5}" presName="node" presStyleLbl="node1" presStyleIdx="2" presStyleCnt="5">
        <dgm:presLayoutVars>
          <dgm:bulletEnabled val="1"/>
        </dgm:presLayoutVars>
      </dgm:prSet>
      <dgm:spPr/>
    </dgm:pt>
    <dgm:pt modelId="{3291FFA6-09A0-4C98-BEC4-E78D34A4991B}" type="pres">
      <dgm:prSet presAssocID="{CC58D8BF-C592-4FCB-ABF6-CF30BC3E6747}" presName="sibTrans" presStyleLbl="sibTrans2D1" presStyleIdx="2" presStyleCnt="4"/>
      <dgm:spPr/>
    </dgm:pt>
    <dgm:pt modelId="{8FE97235-3296-4177-A88F-8E8C88CB4A3D}" type="pres">
      <dgm:prSet presAssocID="{CC58D8BF-C592-4FCB-ABF6-CF30BC3E6747}" presName="connectorText" presStyleLbl="sibTrans2D1" presStyleIdx="2" presStyleCnt="4"/>
      <dgm:spPr/>
    </dgm:pt>
    <dgm:pt modelId="{3B2FB343-DFB6-4035-A3F3-1CECD081D532}" type="pres">
      <dgm:prSet presAssocID="{E4C18393-B74C-41CB-A7E0-179A43FED324}" presName="node" presStyleLbl="node1" presStyleIdx="3" presStyleCnt="5">
        <dgm:presLayoutVars>
          <dgm:bulletEnabled val="1"/>
        </dgm:presLayoutVars>
      </dgm:prSet>
      <dgm:spPr/>
    </dgm:pt>
    <dgm:pt modelId="{272BE392-6046-4B53-BF60-1292852D4AA4}" type="pres">
      <dgm:prSet presAssocID="{7A92661A-A14F-4550-8426-75297F237CD5}" presName="sibTrans" presStyleLbl="sibTrans2D1" presStyleIdx="3" presStyleCnt="4"/>
      <dgm:spPr/>
    </dgm:pt>
    <dgm:pt modelId="{C4B39027-6E64-4341-A32C-8C04CDBBE306}" type="pres">
      <dgm:prSet presAssocID="{7A92661A-A14F-4550-8426-75297F237CD5}" presName="connectorText" presStyleLbl="sibTrans2D1" presStyleIdx="3" presStyleCnt="4"/>
      <dgm:spPr/>
    </dgm:pt>
    <dgm:pt modelId="{7647396A-33DD-4F5A-B161-A774972FAC42}" type="pres">
      <dgm:prSet presAssocID="{5DAD30D1-E501-4DED-9D24-8B776F95A40C}" presName="node" presStyleLbl="node1" presStyleIdx="4" presStyleCnt="5">
        <dgm:presLayoutVars>
          <dgm:bulletEnabled val="1"/>
        </dgm:presLayoutVars>
      </dgm:prSet>
      <dgm:spPr/>
    </dgm:pt>
  </dgm:ptLst>
  <dgm:cxnLst>
    <dgm:cxn modelId="{BF60C300-AE84-4F8E-B685-9B31E3EBA7CA}" type="presOf" srcId="{3550D621-D937-435C-AD0F-82F853AA14A8}" destId="{8C9178A8-F06C-48A2-867A-403D2B1B1403}" srcOrd="0" destOrd="0" presId="urn:microsoft.com/office/officeart/2005/8/layout/process1"/>
    <dgm:cxn modelId="{F4398203-6AEB-435E-B08E-9A42E7D23E39}" type="presOf" srcId="{5320421D-A6CC-446F-AE0F-5AF023B174C5}" destId="{D3252F3B-CED1-48C9-BEE3-50E59BC5899A}" srcOrd="0" destOrd="0" presId="urn:microsoft.com/office/officeart/2005/8/layout/process1"/>
    <dgm:cxn modelId="{48BBC50E-F616-4603-996F-C3E88E8BFD71}" type="presOf" srcId="{2BFF2785-82D1-4C0D-BEB3-5FD177F5EAF5}" destId="{72B2AAE5-6CFC-4508-A744-095EF4C69207}" srcOrd="0" destOrd="0" presId="urn:microsoft.com/office/officeart/2005/8/layout/process1"/>
    <dgm:cxn modelId="{A2815115-0E10-4B2B-9E6C-C1E9BE5BD9D7}" type="presOf" srcId="{7A92661A-A14F-4550-8426-75297F237CD5}" destId="{C4B39027-6E64-4341-A32C-8C04CDBBE306}" srcOrd="1" destOrd="0" presId="urn:microsoft.com/office/officeart/2005/8/layout/process1"/>
    <dgm:cxn modelId="{2687F12F-43B2-4434-9510-D059382D5E87}" type="presOf" srcId="{D8599140-93C2-49E2-9FE7-FCA94B145F83}" destId="{B31BE67C-3E61-4839-AC5D-60A9313A1668}" srcOrd="0" destOrd="0" presId="urn:microsoft.com/office/officeart/2005/8/layout/process1"/>
    <dgm:cxn modelId="{12A1AC36-99D9-425C-A8A5-0AB5DBC331BC}" type="presOf" srcId="{7A92661A-A14F-4550-8426-75297F237CD5}" destId="{272BE392-6046-4B53-BF60-1292852D4AA4}" srcOrd="0" destOrd="0" presId="urn:microsoft.com/office/officeart/2005/8/layout/process1"/>
    <dgm:cxn modelId="{8E7B363A-365B-47C7-9D2B-45A06BA21A3F}" type="presOf" srcId="{CC58D8BF-C592-4FCB-ABF6-CF30BC3E6747}" destId="{3291FFA6-09A0-4C98-BEC4-E78D34A4991B}" srcOrd="0" destOrd="0" presId="urn:microsoft.com/office/officeart/2005/8/layout/process1"/>
    <dgm:cxn modelId="{E2A0A25D-DF3D-48F1-BCFC-7A43A8D02DCC}" type="presOf" srcId="{5DAD30D1-E501-4DED-9D24-8B776F95A40C}" destId="{7647396A-33DD-4F5A-B161-A774972FAC42}" srcOrd="0" destOrd="0" presId="urn:microsoft.com/office/officeart/2005/8/layout/process1"/>
    <dgm:cxn modelId="{39318952-C896-4747-9AFD-F0CE9E76085E}" type="presOf" srcId="{53EA97D1-CA3B-4121-A81F-2B8544A931C0}" destId="{99DEEAB2-42FC-4C08-8565-F49B011A9A19}" srcOrd="1" destOrd="0" presId="urn:microsoft.com/office/officeart/2005/8/layout/process1"/>
    <dgm:cxn modelId="{4DE45475-4B0B-4F00-A9C7-6813C5780432}" type="presOf" srcId="{53EA97D1-CA3B-4121-A81F-2B8544A931C0}" destId="{6C5E1A46-EA6C-44C4-8EA6-D75CCD06612A}" srcOrd="0" destOrd="0" presId="urn:microsoft.com/office/officeart/2005/8/layout/process1"/>
    <dgm:cxn modelId="{76695F7F-B22B-49CF-96A5-A773096965E2}" srcId="{5320421D-A6CC-446F-AE0F-5AF023B174C5}" destId="{2BFF2785-82D1-4C0D-BEB3-5FD177F5EAF5}" srcOrd="2" destOrd="0" parTransId="{9943AB26-5314-453B-873E-DA01194D58FC}" sibTransId="{CC58D8BF-C592-4FCB-ABF6-CF30BC3E6747}"/>
    <dgm:cxn modelId="{6988DE8F-61AA-4CF6-BB19-60AB55205E6A}" type="presOf" srcId="{D8599140-93C2-49E2-9FE7-FCA94B145F83}" destId="{3CA95D17-61C2-49B2-90B6-A714D32AA01A}" srcOrd="1" destOrd="0" presId="urn:microsoft.com/office/officeart/2005/8/layout/process1"/>
    <dgm:cxn modelId="{71650796-73AC-4232-A1E6-561CFEF676E6}" srcId="{5320421D-A6CC-446F-AE0F-5AF023B174C5}" destId="{E4C18393-B74C-41CB-A7E0-179A43FED324}" srcOrd="3" destOrd="0" parTransId="{230A2286-9F7C-4F24-BE1C-192713E89EB7}" sibTransId="{7A92661A-A14F-4550-8426-75297F237CD5}"/>
    <dgm:cxn modelId="{188E86BC-32B0-43A4-93FA-C1E229312EF4}" srcId="{5320421D-A6CC-446F-AE0F-5AF023B174C5}" destId="{5DAD30D1-E501-4DED-9D24-8B776F95A40C}" srcOrd="4" destOrd="0" parTransId="{3FE90A2E-0474-4F95-8807-735D8BE22150}" sibTransId="{C0754135-74D0-415F-BE65-CD2D0A8BCFBC}"/>
    <dgm:cxn modelId="{94845CC9-F58C-4BE1-9EF8-3D57095298D9}" type="presOf" srcId="{E4C18393-B74C-41CB-A7E0-179A43FED324}" destId="{3B2FB343-DFB6-4035-A3F3-1CECD081D532}" srcOrd="0" destOrd="0" presId="urn:microsoft.com/office/officeart/2005/8/layout/process1"/>
    <dgm:cxn modelId="{75D491CB-73FB-4BC6-8C1A-CA2F08C850FF}" type="presOf" srcId="{3AF1BC07-8856-4004-A226-D33394E21620}" destId="{4D5C60C8-39A7-4C48-9249-68388CDE9B3F}" srcOrd="0" destOrd="0" presId="urn:microsoft.com/office/officeart/2005/8/layout/process1"/>
    <dgm:cxn modelId="{DA13EFDA-893C-4FE8-9A68-97E0989A048D}" srcId="{5320421D-A6CC-446F-AE0F-5AF023B174C5}" destId="{3550D621-D937-435C-AD0F-82F853AA14A8}" srcOrd="0" destOrd="0" parTransId="{14C8A8AD-3B50-43C0-8B95-DB8EEF2131F1}" sibTransId="{53EA97D1-CA3B-4121-A81F-2B8544A931C0}"/>
    <dgm:cxn modelId="{590EF8E0-3ECC-4FB3-9D45-DA54109AE5D7}" type="presOf" srcId="{CC58D8BF-C592-4FCB-ABF6-CF30BC3E6747}" destId="{8FE97235-3296-4177-A88F-8E8C88CB4A3D}" srcOrd="1" destOrd="0" presId="urn:microsoft.com/office/officeart/2005/8/layout/process1"/>
    <dgm:cxn modelId="{C3877DE9-6591-4F90-881B-BFFEEAADFBED}" srcId="{5320421D-A6CC-446F-AE0F-5AF023B174C5}" destId="{3AF1BC07-8856-4004-A226-D33394E21620}" srcOrd="1" destOrd="0" parTransId="{8CF3596D-85C1-4CBB-9F1A-3BC2A522D2FB}" sibTransId="{D8599140-93C2-49E2-9FE7-FCA94B145F83}"/>
    <dgm:cxn modelId="{D8BE4F4C-B633-4B4E-9579-73EB8B4452AE}" type="presParOf" srcId="{D3252F3B-CED1-48C9-BEE3-50E59BC5899A}" destId="{8C9178A8-F06C-48A2-867A-403D2B1B1403}" srcOrd="0" destOrd="0" presId="urn:microsoft.com/office/officeart/2005/8/layout/process1"/>
    <dgm:cxn modelId="{53E05108-9DF0-43A2-8D84-B0B4C801E758}" type="presParOf" srcId="{D3252F3B-CED1-48C9-BEE3-50E59BC5899A}" destId="{6C5E1A46-EA6C-44C4-8EA6-D75CCD06612A}" srcOrd="1" destOrd="0" presId="urn:microsoft.com/office/officeart/2005/8/layout/process1"/>
    <dgm:cxn modelId="{5D9E33F2-7C94-46FB-B519-DC23611282C0}" type="presParOf" srcId="{6C5E1A46-EA6C-44C4-8EA6-D75CCD06612A}" destId="{99DEEAB2-42FC-4C08-8565-F49B011A9A19}" srcOrd="0" destOrd="0" presId="urn:microsoft.com/office/officeart/2005/8/layout/process1"/>
    <dgm:cxn modelId="{E9FD50E4-8985-4233-BBF8-67AF39C1FF96}" type="presParOf" srcId="{D3252F3B-CED1-48C9-BEE3-50E59BC5899A}" destId="{4D5C60C8-39A7-4C48-9249-68388CDE9B3F}" srcOrd="2" destOrd="0" presId="urn:microsoft.com/office/officeart/2005/8/layout/process1"/>
    <dgm:cxn modelId="{5070AD5E-12CB-4821-A2C3-B6C149557D86}" type="presParOf" srcId="{D3252F3B-CED1-48C9-BEE3-50E59BC5899A}" destId="{B31BE67C-3E61-4839-AC5D-60A9313A1668}" srcOrd="3" destOrd="0" presId="urn:microsoft.com/office/officeart/2005/8/layout/process1"/>
    <dgm:cxn modelId="{ADE8A02F-0213-4DBB-A019-5F9E96258CC0}" type="presParOf" srcId="{B31BE67C-3E61-4839-AC5D-60A9313A1668}" destId="{3CA95D17-61C2-49B2-90B6-A714D32AA01A}" srcOrd="0" destOrd="0" presId="urn:microsoft.com/office/officeart/2005/8/layout/process1"/>
    <dgm:cxn modelId="{5013BC77-EA9C-4619-9B07-165C10C003C6}" type="presParOf" srcId="{D3252F3B-CED1-48C9-BEE3-50E59BC5899A}" destId="{72B2AAE5-6CFC-4508-A744-095EF4C69207}" srcOrd="4" destOrd="0" presId="urn:microsoft.com/office/officeart/2005/8/layout/process1"/>
    <dgm:cxn modelId="{A1272D00-35C3-44C3-9ED4-2AB496A06AE6}" type="presParOf" srcId="{D3252F3B-CED1-48C9-BEE3-50E59BC5899A}" destId="{3291FFA6-09A0-4C98-BEC4-E78D34A4991B}" srcOrd="5" destOrd="0" presId="urn:microsoft.com/office/officeart/2005/8/layout/process1"/>
    <dgm:cxn modelId="{44E4DED5-8B49-414E-916C-A83D4E44AB78}" type="presParOf" srcId="{3291FFA6-09A0-4C98-BEC4-E78D34A4991B}" destId="{8FE97235-3296-4177-A88F-8E8C88CB4A3D}" srcOrd="0" destOrd="0" presId="urn:microsoft.com/office/officeart/2005/8/layout/process1"/>
    <dgm:cxn modelId="{FE5606B2-516C-4C0F-A0AA-6A189D8EEA68}" type="presParOf" srcId="{D3252F3B-CED1-48C9-BEE3-50E59BC5899A}" destId="{3B2FB343-DFB6-4035-A3F3-1CECD081D532}" srcOrd="6" destOrd="0" presId="urn:microsoft.com/office/officeart/2005/8/layout/process1"/>
    <dgm:cxn modelId="{F5A23381-A1B8-45DC-8C22-CD1C2A5957E6}" type="presParOf" srcId="{D3252F3B-CED1-48C9-BEE3-50E59BC5899A}" destId="{272BE392-6046-4B53-BF60-1292852D4AA4}" srcOrd="7" destOrd="0" presId="urn:microsoft.com/office/officeart/2005/8/layout/process1"/>
    <dgm:cxn modelId="{59AEE063-8FC4-4C8A-890A-314BD26F8EA2}" type="presParOf" srcId="{272BE392-6046-4B53-BF60-1292852D4AA4}" destId="{C4B39027-6E64-4341-A32C-8C04CDBBE306}" srcOrd="0" destOrd="0" presId="urn:microsoft.com/office/officeart/2005/8/layout/process1"/>
    <dgm:cxn modelId="{40A087A6-AB0D-46AD-8159-2FFD296C65F5}" type="presParOf" srcId="{D3252F3B-CED1-48C9-BEE3-50E59BC5899A}" destId="{7647396A-33DD-4F5A-B161-A774972FAC42}"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01214B-B7EE-4A91-A2D9-E8BB9D1BD0A4}">
      <dsp:nvSpPr>
        <dsp:cNvPr id="0" name=""/>
        <dsp:cNvSpPr/>
      </dsp:nvSpPr>
      <dsp:spPr>
        <a:xfrm>
          <a:off x="3519" y="340443"/>
          <a:ext cx="3431500" cy="11808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1592" tIns="166624" rIns="291592" bIns="166624" numCol="1" spcCol="1270" anchor="ctr" anchorCtr="0">
          <a:noAutofit/>
        </a:bodyPr>
        <a:lstStyle/>
        <a:p>
          <a:pPr marL="0" lvl="0" indent="0" algn="ctr" defTabSz="1822450">
            <a:lnSpc>
              <a:spcPct val="90000"/>
            </a:lnSpc>
            <a:spcBef>
              <a:spcPct val="0"/>
            </a:spcBef>
            <a:spcAft>
              <a:spcPct val="35000"/>
            </a:spcAft>
            <a:buNone/>
          </a:pPr>
          <a:r>
            <a:rPr lang="en-US" sz="4100" kern="1200" dirty="0"/>
            <a:t>Background</a:t>
          </a:r>
        </a:p>
      </dsp:txBody>
      <dsp:txXfrm>
        <a:off x="3519" y="340443"/>
        <a:ext cx="3431500" cy="1180800"/>
      </dsp:txXfrm>
    </dsp:sp>
    <dsp:sp modelId="{B75F9EDD-FB6D-4967-AB54-6B315BCE5ED9}">
      <dsp:nvSpPr>
        <dsp:cNvPr id="0" name=""/>
        <dsp:cNvSpPr/>
      </dsp:nvSpPr>
      <dsp:spPr>
        <a:xfrm>
          <a:off x="3519" y="1521243"/>
          <a:ext cx="3431500" cy="427671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8694" tIns="218694" rIns="291592" bIns="328041" numCol="1" spcCol="1270" anchor="t" anchorCtr="0">
          <a:noAutofit/>
        </a:bodyPr>
        <a:lstStyle/>
        <a:p>
          <a:pPr marL="285750" lvl="1" indent="-285750" algn="l" defTabSz="1822450">
            <a:lnSpc>
              <a:spcPct val="90000"/>
            </a:lnSpc>
            <a:spcBef>
              <a:spcPct val="0"/>
            </a:spcBef>
            <a:spcAft>
              <a:spcPct val="15000"/>
            </a:spcAft>
            <a:buChar char="•"/>
          </a:pPr>
          <a:r>
            <a:rPr lang="en-US" sz="4100" kern="1200" dirty="0"/>
            <a:t>What is OCR?</a:t>
          </a:r>
        </a:p>
        <a:p>
          <a:pPr marL="285750" lvl="1" indent="-285750" algn="l" defTabSz="1822450">
            <a:lnSpc>
              <a:spcPct val="90000"/>
            </a:lnSpc>
            <a:spcBef>
              <a:spcPct val="0"/>
            </a:spcBef>
            <a:spcAft>
              <a:spcPct val="15000"/>
            </a:spcAft>
            <a:buChar char="•"/>
          </a:pPr>
          <a:r>
            <a:rPr lang="en-US" sz="4100" kern="1200" dirty="0"/>
            <a:t>Stages of OCR</a:t>
          </a:r>
        </a:p>
        <a:p>
          <a:pPr marL="285750" lvl="1" indent="-285750" algn="l" defTabSz="1822450">
            <a:lnSpc>
              <a:spcPct val="90000"/>
            </a:lnSpc>
            <a:spcBef>
              <a:spcPct val="0"/>
            </a:spcBef>
            <a:spcAft>
              <a:spcPct val="15000"/>
            </a:spcAft>
            <a:buChar char="•"/>
          </a:pPr>
          <a:r>
            <a:rPr lang="en-US" sz="4100" kern="1200" dirty="0"/>
            <a:t>Measuring Accuracy</a:t>
          </a:r>
        </a:p>
      </dsp:txBody>
      <dsp:txXfrm>
        <a:off x="3519" y="1521243"/>
        <a:ext cx="3431500" cy="4276710"/>
      </dsp:txXfrm>
    </dsp:sp>
    <dsp:sp modelId="{39AB16C7-B501-432A-9B86-C2CBF535D0C7}">
      <dsp:nvSpPr>
        <dsp:cNvPr id="0" name=""/>
        <dsp:cNvSpPr/>
      </dsp:nvSpPr>
      <dsp:spPr>
        <a:xfrm>
          <a:off x="3915430" y="340443"/>
          <a:ext cx="3431500" cy="11808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1592" tIns="166624" rIns="291592" bIns="166624" numCol="1" spcCol="1270" anchor="ctr" anchorCtr="0">
          <a:noAutofit/>
        </a:bodyPr>
        <a:lstStyle/>
        <a:p>
          <a:pPr marL="0" lvl="0" indent="0" algn="ctr" defTabSz="1822450">
            <a:lnSpc>
              <a:spcPct val="90000"/>
            </a:lnSpc>
            <a:spcBef>
              <a:spcPct val="0"/>
            </a:spcBef>
            <a:spcAft>
              <a:spcPct val="35000"/>
            </a:spcAft>
            <a:buNone/>
          </a:pPr>
          <a:r>
            <a:rPr lang="en-US" sz="4100" kern="1200" dirty="0"/>
            <a:t>Case Study</a:t>
          </a:r>
        </a:p>
      </dsp:txBody>
      <dsp:txXfrm>
        <a:off x="3915430" y="340443"/>
        <a:ext cx="3431500" cy="1180800"/>
      </dsp:txXfrm>
    </dsp:sp>
    <dsp:sp modelId="{C427DE9A-8276-4EB0-8915-844949DA2C89}">
      <dsp:nvSpPr>
        <dsp:cNvPr id="0" name=""/>
        <dsp:cNvSpPr/>
      </dsp:nvSpPr>
      <dsp:spPr>
        <a:xfrm>
          <a:off x="3915430" y="1521243"/>
          <a:ext cx="3431500" cy="427671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8694" tIns="218694" rIns="291592" bIns="328041" numCol="1" spcCol="1270" anchor="t" anchorCtr="0">
          <a:noAutofit/>
        </a:bodyPr>
        <a:lstStyle/>
        <a:p>
          <a:pPr marL="285750" lvl="1" indent="-285750" algn="l" defTabSz="1822450">
            <a:lnSpc>
              <a:spcPct val="90000"/>
            </a:lnSpc>
            <a:spcBef>
              <a:spcPct val="0"/>
            </a:spcBef>
            <a:spcAft>
              <a:spcPct val="15000"/>
            </a:spcAft>
            <a:buChar char="•"/>
          </a:pPr>
          <a:r>
            <a:rPr lang="en-US" sz="4100" kern="1200" dirty="0"/>
            <a:t>Introduction</a:t>
          </a:r>
        </a:p>
        <a:p>
          <a:pPr marL="285750" lvl="1" indent="-285750" algn="l" defTabSz="1822450">
            <a:lnSpc>
              <a:spcPct val="90000"/>
            </a:lnSpc>
            <a:spcBef>
              <a:spcPct val="0"/>
            </a:spcBef>
            <a:spcAft>
              <a:spcPct val="15000"/>
            </a:spcAft>
            <a:buChar char="•"/>
          </a:pPr>
          <a:r>
            <a:rPr lang="en-US" sz="4100" kern="1200" dirty="0"/>
            <a:t>Traits</a:t>
          </a:r>
        </a:p>
        <a:p>
          <a:pPr marL="285750" lvl="1" indent="-285750" algn="l" defTabSz="1822450">
            <a:lnSpc>
              <a:spcPct val="90000"/>
            </a:lnSpc>
            <a:spcBef>
              <a:spcPct val="0"/>
            </a:spcBef>
            <a:spcAft>
              <a:spcPct val="15000"/>
            </a:spcAft>
            <a:buChar char="•"/>
          </a:pPr>
          <a:r>
            <a:rPr lang="en-US" sz="4100" kern="1200"/>
            <a:t>Results</a:t>
          </a:r>
          <a:endParaRPr lang="en-US" sz="4100" kern="1200" dirty="0"/>
        </a:p>
      </dsp:txBody>
      <dsp:txXfrm>
        <a:off x="3915430" y="1521243"/>
        <a:ext cx="3431500" cy="4276710"/>
      </dsp:txXfrm>
    </dsp:sp>
    <dsp:sp modelId="{3FC14125-2B73-466E-909C-CC77E7899392}">
      <dsp:nvSpPr>
        <dsp:cNvPr id="0" name=""/>
        <dsp:cNvSpPr/>
      </dsp:nvSpPr>
      <dsp:spPr>
        <a:xfrm>
          <a:off x="7827340" y="340443"/>
          <a:ext cx="3431500" cy="11808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1592" tIns="166624" rIns="291592" bIns="166624" numCol="1" spcCol="1270" anchor="ctr" anchorCtr="0">
          <a:noAutofit/>
        </a:bodyPr>
        <a:lstStyle/>
        <a:p>
          <a:pPr marL="0" lvl="0" indent="0" algn="ctr" defTabSz="1822450">
            <a:lnSpc>
              <a:spcPct val="90000"/>
            </a:lnSpc>
            <a:spcBef>
              <a:spcPct val="0"/>
            </a:spcBef>
            <a:spcAft>
              <a:spcPct val="35000"/>
            </a:spcAft>
            <a:buNone/>
          </a:pPr>
          <a:r>
            <a:rPr lang="en-US" sz="4100" kern="1200" dirty="0"/>
            <a:t>Conclusion</a:t>
          </a:r>
        </a:p>
      </dsp:txBody>
      <dsp:txXfrm>
        <a:off x="7827340" y="340443"/>
        <a:ext cx="3431500" cy="1180800"/>
      </dsp:txXfrm>
    </dsp:sp>
    <dsp:sp modelId="{C9B4F614-3A6F-4C78-A652-8369532D1135}">
      <dsp:nvSpPr>
        <dsp:cNvPr id="0" name=""/>
        <dsp:cNvSpPr/>
      </dsp:nvSpPr>
      <dsp:spPr>
        <a:xfrm>
          <a:off x="7827340" y="1521243"/>
          <a:ext cx="3431500" cy="427671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8694" tIns="218694" rIns="291592" bIns="328041" numCol="1" spcCol="1270" anchor="t" anchorCtr="0">
          <a:noAutofit/>
        </a:bodyPr>
        <a:lstStyle/>
        <a:p>
          <a:pPr marL="285750" lvl="1" indent="-285750" algn="l" defTabSz="1822450">
            <a:lnSpc>
              <a:spcPct val="90000"/>
            </a:lnSpc>
            <a:spcBef>
              <a:spcPct val="0"/>
            </a:spcBef>
            <a:spcAft>
              <a:spcPct val="15000"/>
            </a:spcAft>
            <a:buChar char="•"/>
          </a:pPr>
          <a:r>
            <a:rPr lang="en-US" sz="4100" kern="1200" dirty="0"/>
            <a:t>Case Study Importance</a:t>
          </a:r>
        </a:p>
        <a:p>
          <a:pPr marL="285750" lvl="1" indent="-285750" algn="l" defTabSz="1822450">
            <a:lnSpc>
              <a:spcPct val="90000"/>
            </a:lnSpc>
            <a:spcBef>
              <a:spcPct val="0"/>
            </a:spcBef>
            <a:spcAft>
              <a:spcPct val="15000"/>
            </a:spcAft>
            <a:buChar char="•"/>
          </a:pPr>
          <a:r>
            <a:rPr lang="en-US" sz="4100" kern="1200" dirty="0"/>
            <a:t>Larger Picture</a:t>
          </a:r>
        </a:p>
      </dsp:txBody>
      <dsp:txXfrm>
        <a:off x="7827340" y="1521243"/>
        <a:ext cx="3431500" cy="42767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842E81-68C4-405F-BD86-37042FF638B9}">
      <dsp:nvSpPr>
        <dsp:cNvPr id="0" name=""/>
        <dsp:cNvSpPr/>
      </dsp:nvSpPr>
      <dsp:spPr>
        <a:xfrm>
          <a:off x="0" y="47645"/>
          <a:ext cx="6797675" cy="1790100"/>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Defined as: the process of extracting text from images</a:t>
          </a:r>
        </a:p>
      </dsp:txBody>
      <dsp:txXfrm>
        <a:off x="87385" y="135030"/>
        <a:ext cx="6622905" cy="1615330"/>
      </dsp:txXfrm>
    </dsp:sp>
    <dsp:sp modelId="{0F38E5CC-3C2C-4D00-8FF4-229949D1D46D}">
      <dsp:nvSpPr>
        <dsp:cNvPr id="0" name=""/>
        <dsp:cNvSpPr/>
      </dsp:nvSpPr>
      <dsp:spPr>
        <a:xfrm>
          <a:off x="0" y="1929906"/>
          <a:ext cx="6797675" cy="1790100"/>
        </a:xfrm>
        <a:prstGeom prst="roundRect">
          <a:avLst/>
        </a:prstGeom>
        <a:solidFill>
          <a:schemeClr val="accent2">
            <a:hueOff val="19519"/>
            <a:satOff val="-13438"/>
            <a:lumOff val="-343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This is useful when digitizing scanned documents (cough, cough, digital accessibility)</a:t>
          </a:r>
        </a:p>
      </dsp:txBody>
      <dsp:txXfrm>
        <a:off x="87385" y="2017291"/>
        <a:ext cx="6622905" cy="1615330"/>
      </dsp:txXfrm>
    </dsp:sp>
    <dsp:sp modelId="{7866B22F-41A4-4EAB-AE5E-E04F2D351BA4}">
      <dsp:nvSpPr>
        <dsp:cNvPr id="0" name=""/>
        <dsp:cNvSpPr/>
      </dsp:nvSpPr>
      <dsp:spPr>
        <a:xfrm>
          <a:off x="0" y="3812166"/>
          <a:ext cx="6797675" cy="1790100"/>
        </a:xfrm>
        <a:prstGeom prst="roundRect">
          <a:avLst/>
        </a:prstGeom>
        <a:solidFill>
          <a:schemeClr val="accent2">
            <a:hueOff val="39038"/>
            <a:satOff val="-26876"/>
            <a:lumOff val="-686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An “OCR model” is software which performs this process</a:t>
          </a:r>
        </a:p>
      </dsp:txBody>
      <dsp:txXfrm>
        <a:off x="87385" y="3899551"/>
        <a:ext cx="6622905" cy="161533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9178A8-F06C-48A2-867A-403D2B1B1403}">
      <dsp:nvSpPr>
        <dsp:cNvPr id="0" name=""/>
        <dsp:cNvSpPr/>
      </dsp:nvSpPr>
      <dsp:spPr>
        <a:xfrm>
          <a:off x="4911" y="515386"/>
          <a:ext cx="1522511" cy="956327"/>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Image</a:t>
          </a:r>
        </a:p>
        <a:p>
          <a:pPr marL="0" lvl="0" indent="0" algn="ctr" defTabSz="800100">
            <a:lnSpc>
              <a:spcPct val="90000"/>
            </a:lnSpc>
            <a:spcBef>
              <a:spcPct val="0"/>
            </a:spcBef>
            <a:spcAft>
              <a:spcPct val="35000"/>
            </a:spcAft>
            <a:buNone/>
          </a:pPr>
          <a:r>
            <a:rPr lang="en-US" sz="1800" kern="1200" dirty="0"/>
            <a:t>(Scanned Doc)</a:t>
          </a:r>
        </a:p>
      </dsp:txBody>
      <dsp:txXfrm>
        <a:off x="32921" y="543396"/>
        <a:ext cx="1466491" cy="900307"/>
      </dsp:txXfrm>
    </dsp:sp>
    <dsp:sp modelId="{6C5E1A46-EA6C-44C4-8EA6-D75CCD06612A}">
      <dsp:nvSpPr>
        <dsp:cNvPr id="0" name=""/>
        <dsp:cNvSpPr/>
      </dsp:nvSpPr>
      <dsp:spPr>
        <a:xfrm>
          <a:off x="1679674" y="804759"/>
          <a:ext cx="322772" cy="377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679674" y="880275"/>
        <a:ext cx="225940" cy="226550"/>
      </dsp:txXfrm>
    </dsp:sp>
    <dsp:sp modelId="{4D5C60C8-39A7-4C48-9249-68388CDE9B3F}">
      <dsp:nvSpPr>
        <dsp:cNvPr id="0" name=""/>
        <dsp:cNvSpPr/>
      </dsp:nvSpPr>
      <dsp:spPr>
        <a:xfrm>
          <a:off x="2136427" y="515386"/>
          <a:ext cx="1522511" cy="956327"/>
        </a:xfrm>
        <a:prstGeom prst="roundRect">
          <a:avLst>
            <a:gd name="adj" fmla="val 10000"/>
          </a:avLst>
        </a:prstGeom>
        <a:solidFill>
          <a:schemeClr val="accent1">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Document Layout Analysis</a:t>
          </a:r>
        </a:p>
      </dsp:txBody>
      <dsp:txXfrm>
        <a:off x="2164437" y="543396"/>
        <a:ext cx="1466491" cy="900307"/>
      </dsp:txXfrm>
    </dsp:sp>
    <dsp:sp modelId="{B31BE67C-3E61-4839-AC5D-60A9313A1668}">
      <dsp:nvSpPr>
        <dsp:cNvPr id="0" name=""/>
        <dsp:cNvSpPr/>
      </dsp:nvSpPr>
      <dsp:spPr>
        <a:xfrm>
          <a:off x="3811190" y="804759"/>
          <a:ext cx="322772" cy="377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811190" y="880275"/>
        <a:ext cx="225940" cy="226550"/>
      </dsp:txXfrm>
    </dsp:sp>
    <dsp:sp modelId="{72B2AAE5-6CFC-4508-A744-095EF4C69207}">
      <dsp:nvSpPr>
        <dsp:cNvPr id="0" name=""/>
        <dsp:cNvSpPr/>
      </dsp:nvSpPr>
      <dsp:spPr>
        <a:xfrm>
          <a:off x="4267944" y="515386"/>
          <a:ext cx="1522511" cy="956327"/>
        </a:xfrm>
        <a:prstGeom prst="roundRect">
          <a:avLst>
            <a:gd name="adj" fmla="val 10000"/>
          </a:avLst>
        </a:prstGeom>
        <a:solidFill>
          <a:schemeClr val="accent1">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Text Line Detection</a:t>
          </a:r>
        </a:p>
      </dsp:txBody>
      <dsp:txXfrm>
        <a:off x="4295954" y="543396"/>
        <a:ext cx="1466491" cy="900307"/>
      </dsp:txXfrm>
    </dsp:sp>
    <dsp:sp modelId="{3291FFA6-09A0-4C98-BEC4-E78D34A4991B}">
      <dsp:nvSpPr>
        <dsp:cNvPr id="0" name=""/>
        <dsp:cNvSpPr/>
      </dsp:nvSpPr>
      <dsp:spPr>
        <a:xfrm>
          <a:off x="5942707" y="804759"/>
          <a:ext cx="322772" cy="377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942707" y="880275"/>
        <a:ext cx="225940" cy="226550"/>
      </dsp:txXfrm>
    </dsp:sp>
    <dsp:sp modelId="{3B2FB343-DFB6-4035-A3F3-1CECD081D532}">
      <dsp:nvSpPr>
        <dsp:cNvPr id="0" name=""/>
        <dsp:cNvSpPr/>
      </dsp:nvSpPr>
      <dsp:spPr>
        <a:xfrm>
          <a:off x="6399460" y="515386"/>
          <a:ext cx="1522511" cy="956327"/>
        </a:xfrm>
        <a:prstGeom prst="roundRect">
          <a:avLst>
            <a:gd name="adj" fmla="val 10000"/>
          </a:avLst>
        </a:prstGeom>
        <a:solidFill>
          <a:schemeClr val="accent1">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Classification / Recogniton</a:t>
          </a:r>
        </a:p>
      </dsp:txBody>
      <dsp:txXfrm>
        <a:off x="6427470" y="543396"/>
        <a:ext cx="1466491" cy="900307"/>
      </dsp:txXfrm>
    </dsp:sp>
    <dsp:sp modelId="{272BE392-6046-4B53-BF60-1292852D4AA4}">
      <dsp:nvSpPr>
        <dsp:cNvPr id="0" name=""/>
        <dsp:cNvSpPr/>
      </dsp:nvSpPr>
      <dsp:spPr>
        <a:xfrm>
          <a:off x="8074223" y="804759"/>
          <a:ext cx="322772" cy="377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074223" y="880275"/>
        <a:ext cx="225940" cy="226550"/>
      </dsp:txXfrm>
    </dsp:sp>
    <dsp:sp modelId="{7647396A-33DD-4F5A-B161-A774972FAC42}">
      <dsp:nvSpPr>
        <dsp:cNvPr id="0" name=""/>
        <dsp:cNvSpPr/>
      </dsp:nvSpPr>
      <dsp:spPr>
        <a:xfrm>
          <a:off x="8530976" y="515386"/>
          <a:ext cx="1522511" cy="956327"/>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Editable Text</a:t>
          </a:r>
        </a:p>
      </dsp:txBody>
      <dsp:txXfrm>
        <a:off x="8558986" y="543396"/>
        <a:ext cx="1466491" cy="9003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5D7A53-F9C2-41FA-AB06-924A88B76994}">
      <dsp:nvSpPr>
        <dsp:cNvPr id="0" name=""/>
        <dsp:cNvSpPr/>
      </dsp:nvSpPr>
      <dsp:spPr>
        <a:xfrm rot="5400000">
          <a:off x="302574" y="1712821"/>
          <a:ext cx="1138970" cy="1296677"/>
        </a:xfrm>
        <a:prstGeom prst="bentUpArrow">
          <a:avLst>
            <a:gd name="adj1" fmla="val 32840"/>
            <a:gd name="adj2" fmla="val 25000"/>
            <a:gd name="adj3" fmla="val 35780"/>
          </a:avLst>
        </a:prstGeom>
        <a:solidFill>
          <a:schemeClr val="accent1">
            <a:tint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ED315A3-33B2-4FF5-9DCF-E980CDA548C8}">
      <dsp:nvSpPr>
        <dsp:cNvPr id="0" name=""/>
        <dsp:cNvSpPr/>
      </dsp:nvSpPr>
      <dsp:spPr>
        <a:xfrm>
          <a:off x="816" y="450249"/>
          <a:ext cx="1917356" cy="1342087"/>
        </a:xfrm>
        <a:prstGeom prst="roundRect">
          <a:avLst>
            <a:gd name="adj" fmla="val 166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Source Documents</a:t>
          </a:r>
        </a:p>
      </dsp:txBody>
      <dsp:txXfrm>
        <a:off x="66343" y="515776"/>
        <a:ext cx="1786302" cy="1211033"/>
      </dsp:txXfrm>
    </dsp:sp>
    <dsp:sp modelId="{1DF07669-0957-40C7-B2B5-E3A5E0E11E14}">
      <dsp:nvSpPr>
        <dsp:cNvPr id="0" name=""/>
        <dsp:cNvSpPr/>
      </dsp:nvSpPr>
      <dsp:spPr>
        <a:xfrm>
          <a:off x="1918172" y="578248"/>
          <a:ext cx="1394502" cy="1084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Old Books</a:t>
          </a:r>
        </a:p>
        <a:p>
          <a:pPr marL="171450" lvl="1" indent="-171450" algn="l" defTabSz="844550">
            <a:lnSpc>
              <a:spcPct val="90000"/>
            </a:lnSpc>
            <a:spcBef>
              <a:spcPct val="0"/>
            </a:spcBef>
            <a:spcAft>
              <a:spcPct val="15000"/>
            </a:spcAft>
            <a:buChar char="•"/>
          </a:pPr>
          <a:r>
            <a:rPr lang="en-US" sz="1900" kern="1200"/>
            <a:t>Arabic Wiki</a:t>
          </a:r>
          <a:endParaRPr lang="en-US" sz="1900" kern="1200" dirty="0"/>
        </a:p>
      </dsp:txBody>
      <dsp:txXfrm>
        <a:off x="1918172" y="578248"/>
        <a:ext cx="1394502" cy="1084733"/>
      </dsp:txXfrm>
    </dsp:sp>
    <dsp:sp modelId="{6332600C-9D03-49C3-B91F-972104D3B2AF}">
      <dsp:nvSpPr>
        <dsp:cNvPr id="0" name=""/>
        <dsp:cNvSpPr/>
      </dsp:nvSpPr>
      <dsp:spPr>
        <a:xfrm rot="5400000">
          <a:off x="1892266" y="3220428"/>
          <a:ext cx="1138970" cy="1296677"/>
        </a:xfrm>
        <a:prstGeom prst="bentUpArrow">
          <a:avLst>
            <a:gd name="adj1" fmla="val 32840"/>
            <a:gd name="adj2" fmla="val 25000"/>
            <a:gd name="adj3" fmla="val 35780"/>
          </a:avLst>
        </a:prstGeom>
        <a:solidFill>
          <a:schemeClr val="accent1">
            <a:tint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470CEF-1F45-4C28-BD27-4CA6DD3C36CC}">
      <dsp:nvSpPr>
        <dsp:cNvPr id="0" name=""/>
        <dsp:cNvSpPr/>
      </dsp:nvSpPr>
      <dsp:spPr>
        <a:xfrm>
          <a:off x="1590508" y="1957856"/>
          <a:ext cx="1917356" cy="1342087"/>
        </a:xfrm>
        <a:prstGeom prst="roundRect">
          <a:avLst>
            <a:gd name="adj" fmla="val 166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Apply Noise</a:t>
          </a:r>
        </a:p>
      </dsp:txBody>
      <dsp:txXfrm>
        <a:off x="1656035" y="2023383"/>
        <a:ext cx="1786302" cy="1211033"/>
      </dsp:txXfrm>
    </dsp:sp>
    <dsp:sp modelId="{02E23689-7549-44C8-A4B9-1D6D222760FD}">
      <dsp:nvSpPr>
        <dsp:cNvPr id="0" name=""/>
        <dsp:cNvSpPr/>
      </dsp:nvSpPr>
      <dsp:spPr>
        <a:xfrm>
          <a:off x="3507864" y="2085855"/>
          <a:ext cx="1394502" cy="1084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Identified in later slide</a:t>
          </a:r>
        </a:p>
      </dsp:txBody>
      <dsp:txXfrm>
        <a:off x="3507864" y="2085855"/>
        <a:ext cx="1394502" cy="1084733"/>
      </dsp:txXfrm>
    </dsp:sp>
    <dsp:sp modelId="{ADD7189B-C1A1-4C9C-8B72-EA2E04013295}">
      <dsp:nvSpPr>
        <dsp:cNvPr id="0" name=""/>
        <dsp:cNvSpPr/>
      </dsp:nvSpPr>
      <dsp:spPr>
        <a:xfrm>
          <a:off x="3180200" y="3465463"/>
          <a:ext cx="1917356" cy="1342087"/>
        </a:xfrm>
        <a:prstGeom prst="roundRect">
          <a:avLst>
            <a:gd name="adj" fmla="val 166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Apply OCR</a:t>
          </a:r>
        </a:p>
      </dsp:txBody>
      <dsp:txXfrm>
        <a:off x="3245727" y="3530990"/>
        <a:ext cx="1786302" cy="1211033"/>
      </dsp:txXfrm>
    </dsp:sp>
    <dsp:sp modelId="{97E715C4-2906-4D6B-9F9B-56AD74F992C8}">
      <dsp:nvSpPr>
        <dsp:cNvPr id="0" name=""/>
        <dsp:cNvSpPr/>
      </dsp:nvSpPr>
      <dsp:spPr>
        <a:xfrm>
          <a:off x="5097556" y="3593461"/>
          <a:ext cx="1394502" cy="1084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Used Amazon, Google, and one open-source</a:t>
          </a:r>
        </a:p>
      </dsp:txBody>
      <dsp:txXfrm>
        <a:off x="5097556" y="3593461"/>
        <a:ext cx="1394502" cy="108473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9178A8-F06C-48A2-867A-403D2B1B1403}">
      <dsp:nvSpPr>
        <dsp:cNvPr id="0" name=""/>
        <dsp:cNvSpPr/>
      </dsp:nvSpPr>
      <dsp:spPr>
        <a:xfrm>
          <a:off x="4911" y="515386"/>
          <a:ext cx="1522511" cy="956327"/>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Image</a:t>
          </a:r>
        </a:p>
        <a:p>
          <a:pPr marL="0" lvl="0" indent="0" algn="ctr" defTabSz="800100">
            <a:lnSpc>
              <a:spcPct val="90000"/>
            </a:lnSpc>
            <a:spcBef>
              <a:spcPct val="0"/>
            </a:spcBef>
            <a:spcAft>
              <a:spcPct val="35000"/>
            </a:spcAft>
            <a:buNone/>
          </a:pPr>
          <a:r>
            <a:rPr lang="en-US" sz="1800" kern="1200" dirty="0"/>
            <a:t>(Scanned Doc)</a:t>
          </a:r>
        </a:p>
      </dsp:txBody>
      <dsp:txXfrm>
        <a:off x="32921" y="543396"/>
        <a:ext cx="1466491" cy="900307"/>
      </dsp:txXfrm>
    </dsp:sp>
    <dsp:sp modelId="{6C5E1A46-EA6C-44C4-8EA6-D75CCD06612A}">
      <dsp:nvSpPr>
        <dsp:cNvPr id="0" name=""/>
        <dsp:cNvSpPr/>
      </dsp:nvSpPr>
      <dsp:spPr>
        <a:xfrm>
          <a:off x="1679674" y="804759"/>
          <a:ext cx="322772" cy="377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679674" y="880275"/>
        <a:ext cx="225940" cy="226550"/>
      </dsp:txXfrm>
    </dsp:sp>
    <dsp:sp modelId="{4D5C60C8-39A7-4C48-9249-68388CDE9B3F}">
      <dsp:nvSpPr>
        <dsp:cNvPr id="0" name=""/>
        <dsp:cNvSpPr/>
      </dsp:nvSpPr>
      <dsp:spPr>
        <a:xfrm>
          <a:off x="2136427" y="515386"/>
          <a:ext cx="1522511" cy="956327"/>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Document Layout Analysis</a:t>
          </a:r>
        </a:p>
      </dsp:txBody>
      <dsp:txXfrm>
        <a:off x="2164437" y="543396"/>
        <a:ext cx="1466491" cy="900307"/>
      </dsp:txXfrm>
    </dsp:sp>
    <dsp:sp modelId="{B31BE67C-3E61-4839-AC5D-60A9313A1668}">
      <dsp:nvSpPr>
        <dsp:cNvPr id="0" name=""/>
        <dsp:cNvSpPr/>
      </dsp:nvSpPr>
      <dsp:spPr>
        <a:xfrm>
          <a:off x="3811190" y="804759"/>
          <a:ext cx="322772" cy="377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811190" y="880275"/>
        <a:ext cx="225940" cy="226550"/>
      </dsp:txXfrm>
    </dsp:sp>
    <dsp:sp modelId="{72B2AAE5-6CFC-4508-A744-095EF4C69207}">
      <dsp:nvSpPr>
        <dsp:cNvPr id="0" name=""/>
        <dsp:cNvSpPr/>
      </dsp:nvSpPr>
      <dsp:spPr>
        <a:xfrm>
          <a:off x="4267944" y="515386"/>
          <a:ext cx="1522511" cy="956327"/>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Text Line Detection</a:t>
          </a:r>
        </a:p>
      </dsp:txBody>
      <dsp:txXfrm>
        <a:off x="4295954" y="543396"/>
        <a:ext cx="1466491" cy="900307"/>
      </dsp:txXfrm>
    </dsp:sp>
    <dsp:sp modelId="{3291FFA6-09A0-4C98-BEC4-E78D34A4991B}">
      <dsp:nvSpPr>
        <dsp:cNvPr id="0" name=""/>
        <dsp:cNvSpPr/>
      </dsp:nvSpPr>
      <dsp:spPr>
        <a:xfrm>
          <a:off x="5942707" y="804759"/>
          <a:ext cx="322772" cy="377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942707" y="880275"/>
        <a:ext cx="225940" cy="226550"/>
      </dsp:txXfrm>
    </dsp:sp>
    <dsp:sp modelId="{3B2FB343-DFB6-4035-A3F3-1CECD081D532}">
      <dsp:nvSpPr>
        <dsp:cNvPr id="0" name=""/>
        <dsp:cNvSpPr/>
      </dsp:nvSpPr>
      <dsp:spPr>
        <a:xfrm>
          <a:off x="6399460" y="515386"/>
          <a:ext cx="1522511" cy="956327"/>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Classification / Recogniton</a:t>
          </a:r>
        </a:p>
      </dsp:txBody>
      <dsp:txXfrm>
        <a:off x="6427470" y="543396"/>
        <a:ext cx="1466491" cy="900307"/>
      </dsp:txXfrm>
    </dsp:sp>
    <dsp:sp modelId="{272BE392-6046-4B53-BF60-1292852D4AA4}">
      <dsp:nvSpPr>
        <dsp:cNvPr id="0" name=""/>
        <dsp:cNvSpPr/>
      </dsp:nvSpPr>
      <dsp:spPr>
        <a:xfrm>
          <a:off x="8074223" y="804759"/>
          <a:ext cx="322772" cy="3775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074223" y="880275"/>
        <a:ext cx="225940" cy="226550"/>
      </dsp:txXfrm>
    </dsp:sp>
    <dsp:sp modelId="{7647396A-33DD-4F5A-B161-A774972FAC42}">
      <dsp:nvSpPr>
        <dsp:cNvPr id="0" name=""/>
        <dsp:cNvSpPr/>
      </dsp:nvSpPr>
      <dsp:spPr>
        <a:xfrm>
          <a:off x="8530976" y="515386"/>
          <a:ext cx="1522511" cy="956327"/>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Editable Text</a:t>
          </a:r>
        </a:p>
      </dsp:txBody>
      <dsp:txXfrm>
        <a:off x="8558986" y="543396"/>
        <a:ext cx="1466491" cy="900307"/>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2.jpeg>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6379D1-893F-4DBE-B8A5-A8E0E94A7E45}" type="datetimeFigureOut">
              <a:rPr lang="en-US" smtClean="0"/>
              <a:t>11/3/2025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97C355-070E-4695-A1F9-7DCC3AD5AEAF}" type="slidenum">
              <a:rPr lang="en-US" smtClean="0"/>
              <a:t>‹#›</a:t>
            </a:fld>
            <a:endParaRPr lang="en-US"/>
          </a:p>
        </p:txBody>
      </p:sp>
    </p:spTree>
    <p:extLst>
      <p:ext uri="{BB962C8B-B14F-4D97-AF65-F5344CB8AC3E}">
        <p14:creationId xmlns:p14="http://schemas.microsoft.com/office/powerpoint/2010/main" val="670345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split into three sections: background, a case study, and a bit of discussion</a:t>
            </a:r>
          </a:p>
          <a:p>
            <a:r>
              <a:rPr lang="en-US" dirty="0"/>
              <a:t>The background includes some definitions and information on methods</a:t>
            </a:r>
          </a:p>
          <a:p>
            <a:r>
              <a:rPr lang="en-US" dirty="0"/>
              <a:t>The case study is the bulk of this presentation. In short, some guy put together a whole bunch of documents to see what OCR model worked best for him</a:t>
            </a:r>
          </a:p>
          <a:p>
            <a:r>
              <a:rPr lang="en-US" dirty="0"/>
              <a:t>The conclusion goes over the importance of this specific case study, then talks about the larger impact</a:t>
            </a:r>
          </a:p>
        </p:txBody>
      </p:sp>
      <p:sp>
        <p:nvSpPr>
          <p:cNvPr id="4" name="Slide Number Placeholder 3"/>
          <p:cNvSpPr>
            <a:spLocks noGrp="1"/>
          </p:cNvSpPr>
          <p:nvPr>
            <p:ph type="sldNum" sz="quarter" idx="5"/>
          </p:nvPr>
        </p:nvSpPr>
        <p:spPr/>
        <p:txBody>
          <a:bodyPr/>
          <a:lstStyle/>
          <a:p>
            <a:fld id="{A797C355-070E-4695-A1F9-7DCC3AD5AEAF}" type="slidenum">
              <a:rPr lang="en-US" smtClean="0"/>
              <a:t>2</a:t>
            </a:fld>
            <a:endParaRPr lang="en-US"/>
          </a:p>
        </p:txBody>
      </p:sp>
    </p:spTree>
    <p:extLst>
      <p:ext uri="{BB962C8B-B14F-4D97-AF65-F5344CB8AC3E}">
        <p14:creationId xmlns:p14="http://schemas.microsoft.com/office/powerpoint/2010/main" val="32348079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a:t>Remember my comment about the TLD stage using predetermined box sizes? Some studies found that cursive characters need larger boxes</a:t>
            </a:r>
          </a:p>
          <a:p>
            <a:endParaRPr lang="en-US"/>
          </a:p>
          <a:p>
            <a:r>
              <a:rPr lang="en-US"/>
              <a:t>Remember noise prevention techniques? What do you think those do to diacritics?</a:t>
            </a:r>
            <a:endParaRPr lang="en-US" dirty="0"/>
          </a:p>
        </p:txBody>
      </p:sp>
      <p:sp>
        <p:nvSpPr>
          <p:cNvPr id="4" name="Slide Number Placeholder 3"/>
          <p:cNvSpPr>
            <a:spLocks noGrp="1"/>
          </p:cNvSpPr>
          <p:nvPr>
            <p:ph type="sldNum" sz="quarter" idx="5"/>
          </p:nvPr>
        </p:nvSpPr>
        <p:spPr/>
        <p:txBody>
          <a:bodyPr/>
          <a:lstStyle/>
          <a:p>
            <a:fld id="{A797C355-070E-4695-A1F9-7DCC3AD5AEAF}" type="slidenum">
              <a:rPr lang="en-US" smtClean="0"/>
              <a:t>15</a:t>
            </a:fld>
            <a:endParaRPr lang="en-US"/>
          </a:p>
        </p:txBody>
      </p:sp>
    </p:spTree>
    <p:extLst>
      <p:ext uri="{BB962C8B-B14F-4D97-AF65-F5344CB8AC3E}">
        <p14:creationId xmlns:p14="http://schemas.microsoft.com/office/powerpoint/2010/main" val="2320536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As mentioned earlier Hegghammer is an academic working with a large amount of documents. He spends a bit of time talking about price, </a:t>
            </a:r>
          </a:p>
          <a:p>
            <a:endParaRPr lang="en-US" dirty="0"/>
          </a:p>
          <a:p>
            <a:r>
              <a:rPr lang="en-US" dirty="0"/>
              <a:t>Need to actually talk about accuracy differences in writing systems, maybe also mention his lack of discussion on layout’s impact.</a:t>
            </a:r>
          </a:p>
          <a:p>
            <a:endParaRPr lang="en-US" dirty="0"/>
          </a:p>
          <a:p>
            <a:r>
              <a:rPr lang="en-US" dirty="0"/>
              <a:t>Fun fact, like all of these have changed</a:t>
            </a:r>
          </a:p>
        </p:txBody>
      </p:sp>
      <p:sp>
        <p:nvSpPr>
          <p:cNvPr id="4" name="Slide Number Placeholder 3"/>
          <p:cNvSpPr>
            <a:spLocks noGrp="1"/>
          </p:cNvSpPr>
          <p:nvPr>
            <p:ph type="sldNum" sz="quarter" idx="5"/>
          </p:nvPr>
        </p:nvSpPr>
        <p:spPr/>
        <p:txBody>
          <a:bodyPr/>
          <a:lstStyle/>
          <a:p>
            <a:fld id="{A797C355-070E-4695-A1F9-7DCC3AD5AEAF}" type="slidenum">
              <a:rPr lang="en-US" smtClean="0"/>
              <a:t>16</a:t>
            </a:fld>
            <a:endParaRPr lang="en-US"/>
          </a:p>
        </p:txBody>
      </p:sp>
    </p:spTree>
    <p:extLst>
      <p:ext uri="{BB962C8B-B14F-4D97-AF65-F5344CB8AC3E}">
        <p14:creationId xmlns:p14="http://schemas.microsoft.com/office/powerpoint/2010/main" val="1047070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horrible, evil, tables</a:t>
            </a:r>
          </a:p>
        </p:txBody>
      </p:sp>
      <p:sp>
        <p:nvSpPr>
          <p:cNvPr id="4" name="Slide Number Placeholder 3"/>
          <p:cNvSpPr>
            <a:spLocks noGrp="1"/>
          </p:cNvSpPr>
          <p:nvPr>
            <p:ph type="sldNum" sz="quarter" idx="5"/>
          </p:nvPr>
        </p:nvSpPr>
        <p:spPr/>
        <p:txBody>
          <a:bodyPr/>
          <a:lstStyle/>
          <a:p>
            <a:fld id="{A797C355-070E-4695-A1F9-7DCC3AD5AEAF}" type="slidenum">
              <a:rPr lang="en-US" smtClean="0"/>
              <a:t>17</a:t>
            </a:fld>
            <a:endParaRPr lang="en-US"/>
          </a:p>
        </p:txBody>
      </p:sp>
    </p:spTree>
    <p:extLst>
      <p:ext uri="{BB962C8B-B14F-4D97-AF65-F5344CB8AC3E}">
        <p14:creationId xmlns:p14="http://schemas.microsoft.com/office/powerpoint/2010/main" val="2084854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DLA includes some idea of text order</a:t>
            </a:r>
          </a:p>
          <a:p>
            <a:endParaRPr lang="en-US" dirty="0"/>
          </a:p>
          <a:p>
            <a:r>
              <a:rPr lang="en-US" dirty="0"/>
              <a:t>TLD uses pre-determined box sizes to isolate characters. There is generally some adjustments of the character, like rotating or centering it, to make the characters more uniform. </a:t>
            </a:r>
          </a:p>
          <a:p>
            <a:endParaRPr lang="en-US" dirty="0"/>
          </a:p>
          <a:p>
            <a:r>
              <a:rPr lang="en-US" dirty="0"/>
              <a:t>Classification of the un-identified character is where most of this process is, and I will talk about it on the next slide</a:t>
            </a:r>
          </a:p>
          <a:p>
            <a:endParaRPr lang="en-US" dirty="0"/>
          </a:p>
          <a:p>
            <a:r>
              <a:rPr lang="en-US" dirty="0"/>
              <a:t>The final part of this process is to repeat the classification step on every character found on the document, then to recombine the sections of text into one text file.  </a:t>
            </a:r>
          </a:p>
        </p:txBody>
      </p:sp>
      <p:sp>
        <p:nvSpPr>
          <p:cNvPr id="4" name="Slide Number Placeholder 3"/>
          <p:cNvSpPr>
            <a:spLocks noGrp="1"/>
          </p:cNvSpPr>
          <p:nvPr>
            <p:ph type="sldNum" sz="quarter" idx="5"/>
          </p:nvPr>
        </p:nvSpPr>
        <p:spPr/>
        <p:txBody>
          <a:bodyPr/>
          <a:lstStyle/>
          <a:p>
            <a:fld id="{A797C355-070E-4695-A1F9-7DCC3AD5AEAF}" type="slidenum">
              <a:rPr lang="en-US" smtClean="0"/>
              <a:t>4</a:t>
            </a:fld>
            <a:endParaRPr lang="en-US"/>
          </a:p>
        </p:txBody>
      </p:sp>
    </p:spTree>
    <p:extLst>
      <p:ext uri="{BB962C8B-B14F-4D97-AF65-F5344CB8AC3E}">
        <p14:creationId xmlns:p14="http://schemas.microsoft.com/office/powerpoint/2010/main" val="1341581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Neural Networks have the advantage of a bit more flexibility in what it considers it’s collection of “known characters”. </a:t>
            </a:r>
          </a:p>
          <a:p>
            <a:endParaRPr lang="en-US" dirty="0"/>
          </a:p>
          <a:p>
            <a:r>
              <a:rPr lang="en-US" dirty="0"/>
              <a:t>Define Training</a:t>
            </a:r>
          </a:p>
          <a:p>
            <a:endParaRPr lang="en-US" dirty="0"/>
          </a:p>
          <a:p>
            <a:r>
              <a:rPr lang="en-US" dirty="0"/>
              <a:t> </a:t>
            </a:r>
          </a:p>
        </p:txBody>
      </p:sp>
      <p:sp>
        <p:nvSpPr>
          <p:cNvPr id="4" name="Slide Number Placeholder 3"/>
          <p:cNvSpPr>
            <a:spLocks noGrp="1"/>
          </p:cNvSpPr>
          <p:nvPr>
            <p:ph type="sldNum" sz="quarter" idx="5"/>
          </p:nvPr>
        </p:nvSpPr>
        <p:spPr/>
        <p:txBody>
          <a:bodyPr/>
          <a:lstStyle/>
          <a:p>
            <a:fld id="{A797C355-070E-4695-A1F9-7DCC3AD5AEAF}" type="slidenum">
              <a:rPr lang="en-US" smtClean="0"/>
              <a:t>5</a:t>
            </a:fld>
            <a:endParaRPr lang="en-US"/>
          </a:p>
        </p:txBody>
      </p:sp>
    </p:spTree>
    <p:extLst>
      <p:ext uri="{BB962C8B-B14F-4D97-AF65-F5344CB8AC3E}">
        <p14:creationId xmlns:p14="http://schemas.microsoft.com/office/powerpoint/2010/main" val="2398214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2068DD-ABAB-DE57-B3E2-1771559082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CCA2AD-DB88-604F-37F3-426E88B47EEF}"/>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4E4CE8E1-1591-2BAE-2ADF-921D25713AEC}"/>
              </a:ext>
            </a:extLst>
          </p:cNvPr>
          <p:cNvSpPr>
            <a:spLocks noGrp="1"/>
          </p:cNvSpPr>
          <p:nvPr>
            <p:ph type="body" idx="1"/>
          </p:nvPr>
        </p:nvSpPr>
        <p:spPr/>
        <p:txBody>
          <a:bodyPr/>
          <a:lstStyle/>
          <a:p>
            <a:r>
              <a:rPr lang="en-US" dirty="0"/>
              <a:t>Neural Networks have the advantage of a bit more flexibility in what it considers it’s collection of “known characters”. </a:t>
            </a:r>
          </a:p>
          <a:p>
            <a:endParaRPr lang="en-US" dirty="0"/>
          </a:p>
          <a:p>
            <a:r>
              <a:rPr lang="en-US" dirty="0"/>
              <a:t>Define Training</a:t>
            </a:r>
          </a:p>
          <a:p>
            <a:endParaRPr lang="en-US" dirty="0"/>
          </a:p>
          <a:p>
            <a:r>
              <a:rPr lang="en-US" dirty="0"/>
              <a:t> </a:t>
            </a:r>
          </a:p>
        </p:txBody>
      </p:sp>
      <p:sp>
        <p:nvSpPr>
          <p:cNvPr id="4" name="Slide Number Placeholder 3">
            <a:extLst>
              <a:ext uri="{FF2B5EF4-FFF2-40B4-BE49-F238E27FC236}">
                <a16:creationId xmlns:a16="http://schemas.microsoft.com/office/drawing/2014/main" id="{6737A729-3E13-7EE0-16E4-F42355601751}"/>
              </a:ext>
            </a:extLst>
          </p:cNvPr>
          <p:cNvSpPr>
            <a:spLocks noGrp="1"/>
          </p:cNvSpPr>
          <p:nvPr>
            <p:ph type="sldNum" sz="quarter" idx="5"/>
          </p:nvPr>
        </p:nvSpPr>
        <p:spPr/>
        <p:txBody>
          <a:bodyPr/>
          <a:lstStyle/>
          <a:p>
            <a:fld id="{A797C355-070E-4695-A1F9-7DCC3AD5AEAF}" type="slidenum">
              <a:rPr lang="en-US" smtClean="0"/>
              <a:t>6</a:t>
            </a:fld>
            <a:endParaRPr lang="en-US"/>
          </a:p>
        </p:txBody>
      </p:sp>
    </p:spTree>
    <p:extLst>
      <p:ext uri="{BB962C8B-B14F-4D97-AF65-F5344CB8AC3E}">
        <p14:creationId xmlns:p14="http://schemas.microsoft.com/office/powerpoint/2010/main" val="2884898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97C355-070E-4695-A1F9-7DCC3AD5AEAF}" type="slidenum">
              <a:rPr lang="en-US" smtClean="0"/>
              <a:t>7</a:t>
            </a:fld>
            <a:endParaRPr lang="en-US"/>
          </a:p>
        </p:txBody>
      </p:sp>
    </p:spTree>
    <p:extLst>
      <p:ext uri="{BB962C8B-B14F-4D97-AF65-F5344CB8AC3E}">
        <p14:creationId xmlns:p14="http://schemas.microsoft.com/office/powerpoint/2010/main" val="494574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There are many ways to compare OCR implementations, such as if you need to pay to use them and what languages they can be used on. </a:t>
            </a:r>
          </a:p>
          <a:p>
            <a:endParaRPr lang="en-US" dirty="0"/>
          </a:p>
          <a:p>
            <a:r>
              <a:rPr lang="en-US" dirty="0"/>
              <a:t>The case study we are about to talk about is primarily comparing three implementation based on character accuracy. He measures accuracy as the number of insertions, deletions and substitutions needed to make the OCR output match the ground truth. The number of modifications is then divided by the number of characters from the document, to make it a percentage. </a:t>
            </a:r>
          </a:p>
        </p:txBody>
      </p:sp>
      <p:sp>
        <p:nvSpPr>
          <p:cNvPr id="4" name="Slide Number Placeholder 3"/>
          <p:cNvSpPr>
            <a:spLocks noGrp="1"/>
          </p:cNvSpPr>
          <p:nvPr>
            <p:ph type="sldNum" sz="quarter" idx="5"/>
          </p:nvPr>
        </p:nvSpPr>
        <p:spPr/>
        <p:txBody>
          <a:bodyPr/>
          <a:lstStyle/>
          <a:p>
            <a:fld id="{A797C355-070E-4695-A1F9-7DCC3AD5AEAF}" type="slidenum">
              <a:rPr lang="en-US" smtClean="0"/>
              <a:t>8</a:t>
            </a:fld>
            <a:endParaRPr lang="en-US"/>
          </a:p>
        </p:txBody>
      </p:sp>
    </p:spTree>
    <p:extLst>
      <p:ext uri="{BB962C8B-B14F-4D97-AF65-F5344CB8AC3E}">
        <p14:creationId xmlns:p14="http://schemas.microsoft.com/office/powerpoint/2010/main" val="1671857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E1E222-DB66-E943-7384-F490E5354B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B70C29-D4D1-D529-06F3-29A706D646F9}"/>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52A00AA3-59FA-0DE2-BAAF-6037A5BEF44E}"/>
              </a:ext>
            </a:extLst>
          </p:cNvPr>
          <p:cNvSpPr>
            <a:spLocks noGrp="1"/>
          </p:cNvSpPr>
          <p:nvPr>
            <p:ph type="body" idx="1"/>
          </p:nvPr>
        </p:nvSpPr>
        <p:spPr/>
        <p:txBody>
          <a:bodyPr/>
          <a:lstStyle/>
          <a:p>
            <a:r>
              <a:rPr lang="en-US" dirty="0"/>
              <a:t>Remember the stages of OCR? Remember how in DLA we needed to mark the order of text regions? Remember how when we combined the individual characters to make the editable text they needed to be put back in order? </a:t>
            </a:r>
          </a:p>
          <a:p>
            <a:endParaRPr lang="en-US" dirty="0"/>
          </a:p>
          <a:p>
            <a:r>
              <a:rPr lang="en-US" dirty="0"/>
              <a:t>Some awareness is needed to use OCR on documents that are not just one single text column.</a:t>
            </a:r>
          </a:p>
        </p:txBody>
      </p:sp>
      <p:sp>
        <p:nvSpPr>
          <p:cNvPr id="4" name="Slide Number Placeholder 3">
            <a:extLst>
              <a:ext uri="{FF2B5EF4-FFF2-40B4-BE49-F238E27FC236}">
                <a16:creationId xmlns:a16="http://schemas.microsoft.com/office/drawing/2014/main" id="{0FD4A450-FE75-8EFE-0E7E-32E9C14DBE9C}"/>
              </a:ext>
            </a:extLst>
          </p:cNvPr>
          <p:cNvSpPr>
            <a:spLocks noGrp="1"/>
          </p:cNvSpPr>
          <p:nvPr>
            <p:ph type="sldNum" sz="quarter" idx="5"/>
          </p:nvPr>
        </p:nvSpPr>
        <p:spPr/>
        <p:txBody>
          <a:bodyPr/>
          <a:lstStyle/>
          <a:p>
            <a:fld id="{A797C355-070E-4695-A1F9-7DCC3AD5AEAF}" type="slidenum">
              <a:rPr lang="en-US" smtClean="0"/>
              <a:t>11</a:t>
            </a:fld>
            <a:endParaRPr lang="en-US"/>
          </a:p>
        </p:txBody>
      </p:sp>
    </p:spTree>
    <p:extLst>
      <p:ext uri="{BB962C8B-B14F-4D97-AF65-F5344CB8AC3E}">
        <p14:creationId xmlns:p14="http://schemas.microsoft.com/office/powerpoint/2010/main" val="29213138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97C355-070E-4695-A1F9-7DCC3AD5AEAF}" type="slidenum">
              <a:rPr lang="en-US" smtClean="0"/>
              <a:t>12</a:t>
            </a:fld>
            <a:endParaRPr lang="en-US"/>
          </a:p>
        </p:txBody>
      </p:sp>
    </p:spTree>
    <p:extLst>
      <p:ext uri="{BB962C8B-B14F-4D97-AF65-F5344CB8AC3E}">
        <p14:creationId xmlns:p14="http://schemas.microsoft.com/office/powerpoint/2010/main" val="38125593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97C355-070E-4695-A1F9-7DCC3AD5AEAF}" type="slidenum">
              <a:rPr lang="en-US" smtClean="0"/>
              <a:t>14</a:t>
            </a:fld>
            <a:endParaRPr lang="en-US"/>
          </a:p>
        </p:txBody>
      </p:sp>
    </p:spTree>
    <p:extLst>
      <p:ext uri="{BB962C8B-B14F-4D97-AF65-F5344CB8AC3E}">
        <p14:creationId xmlns:p14="http://schemas.microsoft.com/office/powerpoint/2010/main" val="1688860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00569E-E6F6-47A5-A694-3F0AD128A851}" type="datetime1">
              <a:rPr lang="en-US" smtClean="0"/>
              <a:t>11/3/2025</a:t>
            </a:fld>
            <a:endParaRPr lang="en-US"/>
          </a:p>
        </p:txBody>
      </p:sp>
      <p:sp>
        <p:nvSpPr>
          <p:cNvPr id="5" name="Footer Placeholder 4"/>
          <p:cNvSpPr>
            <a:spLocks noGrp="1"/>
          </p:cNvSpPr>
          <p:nvPr>
            <p:ph type="ftr" sz="quarter" idx="11"/>
          </p:nvPr>
        </p:nvSpPr>
        <p:spPr/>
        <p:txBody>
          <a:bodyPr/>
          <a:lstStyle>
            <a:lvl1pPr>
              <a:defRPr sz="1400"/>
            </a:lvl1pPr>
          </a:lstStyle>
          <a:p>
            <a:endParaRPr lang="en-US" sz="1400" dirty="0"/>
          </a:p>
        </p:txBody>
      </p:sp>
      <p:sp>
        <p:nvSpPr>
          <p:cNvPr id="6" name="Slide Number Placeholder 5"/>
          <p:cNvSpPr>
            <a:spLocks noGrp="1"/>
          </p:cNvSpPr>
          <p:nvPr>
            <p:ph type="sldNum" sz="quarter" idx="12"/>
          </p:nvPr>
        </p:nvSpPr>
        <p:spPr/>
        <p:txBody>
          <a:bodyPr/>
          <a:lstStyle>
            <a:lvl1pPr>
              <a:defRPr sz="1400"/>
            </a:lvl1pPr>
          </a:lstStyle>
          <a:p>
            <a:fld id="{EE2D334F-6BBC-4F92-A016-F814A9F7501F}" type="slidenum">
              <a:rPr lang="en-US" smtClean="0"/>
              <a:pPr/>
              <a:t>‹#›</a:t>
            </a:fld>
            <a:endParaRPr lang="en-US" sz="140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4946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CDA94F-EB9E-4F09-9806-9F0B74DF56D9}" type="datetime1">
              <a:rPr lang="en-US" smtClean="0"/>
              <a:t>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2D334F-6BBC-4F92-A016-F814A9F7501F}" type="slidenum">
              <a:rPr lang="en-US" smtClean="0"/>
              <a:t>‹#›</a:t>
            </a:fld>
            <a:endParaRPr lang="en-US"/>
          </a:p>
        </p:txBody>
      </p:sp>
    </p:spTree>
    <p:extLst>
      <p:ext uri="{BB962C8B-B14F-4D97-AF65-F5344CB8AC3E}">
        <p14:creationId xmlns:p14="http://schemas.microsoft.com/office/powerpoint/2010/main" val="11501439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0BAAF9-96E8-432D-BC66-DB0CB38C44F5}" type="datetime1">
              <a:rPr lang="en-US" smtClean="0"/>
              <a:t>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2D334F-6BBC-4F92-A016-F814A9F7501F}" type="slidenum">
              <a:rPr lang="en-US" smtClean="0"/>
              <a:t>‹#›</a:t>
            </a:fld>
            <a:endParaRPr lang="en-US"/>
          </a:p>
        </p:txBody>
      </p:sp>
    </p:spTree>
    <p:extLst>
      <p:ext uri="{BB962C8B-B14F-4D97-AF65-F5344CB8AC3E}">
        <p14:creationId xmlns:p14="http://schemas.microsoft.com/office/powerpoint/2010/main" val="1052401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C152BB-1500-4C0B-961C-2147EF6D5605}" type="datetime1">
              <a:rPr lang="en-US" smtClean="0"/>
              <a:t>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2D334F-6BBC-4F92-A016-F814A9F7501F}" type="slidenum">
              <a:rPr lang="en-US" smtClean="0"/>
              <a:t>‹#›</a:t>
            </a:fld>
            <a:endParaRPr lang="en-US"/>
          </a:p>
        </p:txBody>
      </p:sp>
    </p:spTree>
    <p:extLst>
      <p:ext uri="{BB962C8B-B14F-4D97-AF65-F5344CB8AC3E}">
        <p14:creationId xmlns:p14="http://schemas.microsoft.com/office/powerpoint/2010/main" val="2784188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9D6FA-E1F3-04FF-7C96-CD895F4273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82B22D5-EA37-DC77-CA03-4D2DE512890B}"/>
              </a:ext>
            </a:extLst>
          </p:cNvPr>
          <p:cNvSpPr>
            <a:spLocks noGrp="1"/>
          </p:cNvSpPr>
          <p:nvPr>
            <p:ph type="dt" sz="half" idx="10"/>
          </p:nvPr>
        </p:nvSpPr>
        <p:spPr/>
        <p:txBody>
          <a:bodyPr/>
          <a:lstStyle/>
          <a:p>
            <a:fld id="{AD5F0CAA-5FDD-4BEF-B6C3-E54C29BAB994}" type="datetime1">
              <a:rPr lang="en-US" smtClean="0"/>
              <a:t>11/3/2025</a:t>
            </a:fld>
            <a:endParaRPr lang="en-US"/>
          </a:p>
        </p:txBody>
      </p:sp>
      <p:sp>
        <p:nvSpPr>
          <p:cNvPr id="4" name="Footer Placeholder 3">
            <a:extLst>
              <a:ext uri="{FF2B5EF4-FFF2-40B4-BE49-F238E27FC236}">
                <a16:creationId xmlns:a16="http://schemas.microsoft.com/office/drawing/2014/main" id="{499C2841-22BC-6E38-C717-DEEE9083D498}"/>
              </a:ext>
            </a:extLst>
          </p:cNvPr>
          <p:cNvSpPr>
            <a:spLocks noGrp="1"/>
          </p:cNvSpPr>
          <p:nvPr>
            <p:ph type="ftr" sz="quarter" idx="11"/>
          </p:nvPr>
        </p:nvSpPr>
        <p:spPr/>
        <p:txBody>
          <a:bodyPr/>
          <a:lstStyle>
            <a:lvl1pPr>
              <a:defRPr sz="1400"/>
            </a:lvl1pPr>
          </a:lstStyle>
          <a:p>
            <a:endParaRPr lang="en-US" sz="1400"/>
          </a:p>
        </p:txBody>
      </p:sp>
      <p:sp>
        <p:nvSpPr>
          <p:cNvPr id="5" name="Slide Number Placeholder 4">
            <a:extLst>
              <a:ext uri="{FF2B5EF4-FFF2-40B4-BE49-F238E27FC236}">
                <a16:creationId xmlns:a16="http://schemas.microsoft.com/office/drawing/2014/main" id="{95FA2E10-B790-1CCC-8FD7-223BB6AFD4E8}"/>
              </a:ext>
            </a:extLst>
          </p:cNvPr>
          <p:cNvSpPr>
            <a:spLocks noGrp="1"/>
          </p:cNvSpPr>
          <p:nvPr>
            <p:ph type="sldNum" sz="quarter" idx="12"/>
          </p:nvPr>
        </p:nvSpPr>
        <p:spPr/>
        <p:txBody>
          <a:bodyPr/>
          <a:lstStyle>
            <a:lvl1pPr>
              <a:defRPr sz="1400"/>
            </a:lvl1pPr>
          </a:lstStyle>
          <a:p>
            <a:fld id="{EE2D334F-6BBC-4F92-A016-F814A9F7501F}" type="slidenum">
              <a:rPr lang="en-US" smtClean="0"/>
              <a:pPr/>
              <a:t>‹#›</a:t>
            </a:fld>
            <a:endParaRPr lang="en-US" sz="1400"/>
          </a:p>
        </p:txBody>
      </p:sp>
    </p:spTree>
    <p:extLst>
      <p:ext uri="{BB962C8B-B14F-4D97-AF65-F5344CB8AC3E}">
        <p14:creationId xmlns:p14="http://schemas.microsoft.com/office/powerpoint/2010/main" val="3232380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66D819-7406-4C6E-9DD5-ECD82B4773D5}" type="datetime1">
              <a:rPr lang="en-US" smtClean="0"/>
              <a:t>11/3/2025</a:t>
            </a:fld>
            <a:endParaRPr lang="en-US"/>
          </a:p>
        </p:txBody>
      </p:sp>
      <p:sp>
        <p:nvSpPr>
          <p:cNvPr id="5" name="Footer Placeholder 4"/>
          <p:cNvSpPr>
            <a:spLocks noGrp="1"/>
          </p:cNvSpPr>
          <p:nvPr>
            <p:ph type="ftr" sz="quarter" idx="11"/>
          </p:nvPr>
        </p:nvSpPr>
        <p:spPr/>
        <p:txBody>
          <a:bodyPr/>
          <a:lstStyle>
            <a:lvl1pPr>
              <a:defRPr sz="1400"/>
            </a:lvl1pPr>
          </a:lstStyle>
          <a:p>
            <a:endParaRPr lang="en-US" sz="1400" dirty="0"/>
          </a:p>
        </p:txBody>
      </p:sp>
      <p:sp>
        <p:nvSpPr>
          <p:cNvPr id="6" name="Slide Number Placeholder 5"/>
          <p:cNvSpPr>
            <a:spLocks noGrp="1"/>
          </p:cNvSpPr>
          <p:nvPr>
            <p:ph type="sldNum" sz="quarter" idx="12"/>
          </p:nvPr>
        </p:nvSpPr>
        <p:spPr/>
        <p:txBody>
          <a:bodyPr/>
          <a:lstStyle>
            <a:lvl1pPr>
              <a:defRPr sz="1400"/>
            </a:lvl1pPr>
          </a:lstStyle>
          <a:p>
            <a:fld id="{EE2D334F-6BBC-4F92-A016-F814A9F7501F}" type="slidenum">
              <a:rPr lang="en-US" smtClean="0"/>
              <a:pPr/>
              <a:t>‹#›</a:t>
            </a:fld>
            <a:endParaRPr lang="en-US" sz="1400"/>
          </a:p>
        </p:txBody>
      </p:sp>
    </p:spTree>
    <p:extLst>
      <p:ext uri="{BB962C8B-B14F-4D97-AF65-F5344CB8AC3E}">
        <p14:creationId xmlns:p14="http://schemas.microsoft.com/office/powerpoint/2010/main" val="39188212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D59501-B63D-4DDB-9B33-0190C2FDE8F4}" type="datetime1">
              <a:rPr lang="en-US" smtClean="0"/>
              <a:t>11/3/2025</a:t>
            </a:fld>
            <a:endParaRPr lang="en-US"/>
          </a:p>
        </p:txBody>
      </p:sp>
      <p:sp>
        <p:nvSpPr>
          <p:cNvPr id="5" name="Footer Placeholder 4"/>
          <p:cNvSpPr>
            <a:spLocks noGrp="1"/>
          </p:cNvSpPr>
          <p:nvPr>
            <p:ph type="ftr" sz="quarter" idx="11"/>
          </p:nvPr>
        </p:nvSpPr>
        <p:spPr/>
        <p:txBody>
          <a:bodyPr/>
          <a:lstStyle>
            <a:lvl1pPr>
              <a:defRPr sz="1400"/>
            </a:lvl1pPr>
          </a:lstStyle>
          <a:p>
            <a:endParaRPr lang="en-US" sz="1400" dirty="0"/>
          </a:p>
        </p:txBody>
      </p:sp>
      <p:sp>
        <p:nvSpPr>
          <p:cNvPr id="6" name="Slide Number Placeholder 5"/>
          <p:cNvSpPr>
            <a:spLocks noGrp="1"/>
          </p:cNvSpPr>
          <p:nvPr>
            <p:ph type="sldNum" sz="quarter" idx="12"/>
          </p:nvPr>
        </p:nvSpPr>
        <p:spPr/>
        <p:txBody>
          <a:bodyPr/>
          <a:lstStyle>
            <a:lvl1pPr>
              <a:defRPr sz="1400"/>
            </a:lvl1pPr>
          </a:lstStyle>
          <a:p>
            <a:fld id="{EE2D334F-6BBC-4F92-A016-F814A9F7501F}" type="slidenum">
              <a:rPr lang="en-US" smtClean="0"/>
              <a:pPr/>
              <a:t>‹#›</a:t>
            </a:fld>
            <a:endParaRPr lang="en-US" sz="140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83406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992B77-A8FD-4C5E-A486-B98619DA920B}" type="datetime1">
              <a:rPr lang="en-US" smtClean="0"/>
              <a:t>11/3/2025</a:t>
            </a:fld>
            <a:endParaRPr lang="en-US"/>
          </a:p>
        </p:txBody>
      </p:sp>
      <p:sp>
        <p:nvSpPr>
          <p:cNvPr id="6" name="Footer Placeholder 5"/>
          <p:cNvSpPr>
            <a:spLocks noGrp="1"/>
          </p:cNvSpPr>
          <p:nvPr>
            <p:ph type="ftr" sz="quarter" idx="11"/>
          </p:nvPr>
        </p:nvSpPr>
        <p:spPr/>
        <p:txBody>
          <a:bodyPr/>
          <a:lstStyle>
            <a:lvl1pPr>
              <a:defRPr sz="1400"/>
            </a:lvl1pPr>
          </a:lstStyle>
          <a:p>
            <a:endParaRPr lang="en-US" sz="1400" dirty="0"/>
          </a:p>
        </p:txBody>
      </p:sp>
      <p:sp>
        <p:nvSpPr>
          <p:cNvPr id="7" name="Slide Number Placeholder 6"/>
          <p:cNvSpPr>
            <a:spLocks noGrp="1"/>
          </p:cNvSpPr>
          <p:nvPr>
            <p:ph type="sldNum" sz="quarter" idx="12"/>
          </p:nvPr>
        </p:nvSpPr>
        <p:spPr/>
        <p:txBody>
          <a:bodyPr/>
          <a:lstStyle>
            <a:lvl1pPr>
              <a:defRPr sz="1400"/>
            </a:lvl1pPr>
          </a:lstStyle>
          <a:p>
            <a:fld id="{EE2D334F-6BBC-4F92-A016-F814A9F7501F}" type="slidenum">
              <a:rPr lang="en-US" smtClean="0"/>
              <a:pPr/>
              <a:t>‹#›</a:t>
            </a:fld>
            <a:endParaRPr lang="en-US" sz="1400"/>
          </a:p>
        </p:txBody>
      </p:sp>
    </p:spTree>
    <p:extLst>
      <p:ext uri="{BB962C8B-B14F-4D97-AF65-F5344CB8AC3E}">
        <p14:creationId xmlns:p14="http://schemas.microsoft.com/office/powerpoint/2010/main" val="377793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35A07BF-7C0F-461D-9D4F-2ADF307E003A}" type="datetime1">
              <a:rPr lang="en-US" smtClean="0"/>
              <a:t>11/3/2025</a:t>
            </a:fld>
            <a:endParaRPr lang="en-US"/>
          </a:p>
        </p:txBody>
      </p:sp>
      <p:sp>
        <p:nvSpPr>
          <p:cNvPr id="8" name="Footer Placeholder 7"/>
          <p:cNvSpPr>
            <a:spLocks noGrp="1"/>
          </p:cNvSpPr>
          <p:nvPr>
            <p:ph type="ftr" sz="quarter" idx="11"/>
          </p:nvPr>
        </p:nvSpPr>
        <p:spPr/>
        <p:txBody>
          <a:bodyPr/>
          <a:lstStyle>
            <a:lvl1pPr>
              <a:defRPr sz="1400"/>
            </a:lvl1pPr>
          </a:lstStyle>
          <a:p>
            <a:endParaRPr lang="en-US" sz="1400" dirty="0"/>
          </a:p>
        </p:txBody>
      </p:sp>
      <p:sp>
        <p:nvSpPr>
          <p:cNvPr id="9" name="Slide Number Placeholder 8"/>
          <p:cNvSpPr>
            <a:spLocks noGrp="1"/>
          </p:cNvSpPr>
          <p:nvPr>
            <p:ph type="sldNum" sz="quarter" idx="12"/>
          </p:nvPr>
        </p:nvSpPr>
        <p:spPr/>
        <p:txBody>
          <a:bodyPr/>
          <a:lstStyle>
            <a:lvl1pPr>
              <a:defRPr sz="1400"/>
            </a:lvl1pPr>
          </a:lstStyle>
          <a:p>
            <a:fld id="{EE2D334F-6BBC-4F92-A016-F814A9F7501F}" type="slidenum">
              <a:rPr lang="en-US" smtClean="0"/>
              <a:pPr/>
              <a:t>‹#›</a:t>
            </a:fld>
            <a:endParaRPr lang="en-US" sz="1400"/>
          </a:p>
        </p:txBody>
      </p:sp>
    </p:spTree>
    <p:extLst>
      <p:ext uri="{BB962C8B-B14F-4D97-AF65-F5344CB8AC3E}">
        <p14:creationId xmlns:p14="http://schemas.microsoft.com/office/powerpoint/2010/main" val="39834945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3F8368C-5FF0-4989-9DBC-3A42B956B35E}" type="datetime1">
              <a:rPr lang="en-US" smtClean="0"/>
              <a:t>11/3/2025</a:t>
            </a:fld>
            <a:endParaRPr lang="en-US"/>
          </a:p>
        </p:txBody>
      </p:sp>
      <p:sp>
        <p:nvSpPr>
          <p:cNvPr id="4" name="Footer Placeholder 3"/>
          <p:cNvSpPr>
            <a:spLocks noGrp="1"/>
          </p:cNvSpPr>
          <p:nvPr>
            <p:ph type="ftr" sz="quarter" idx="11"/>
          </p:nvPr>
        </p:nvSpPr>
        <p:spPr/>
        <p:txBody>
          <a:bodyPr/>
          <a:lstStyle>
            <a:lvl1pPr>
              <a:defRPr sz="1400"/>
            </a:lvl1pPr>
          </a:lstStyle>
          <a:p>
            <a:endParaRPr lang="en-US" sz="1400" dirty="0"/>
          </a:p>
        </p:txBody>
      </p:sp>
      <p:sp>
        <p:nvSpPr>
          <p:cNvPr id="5" name="Slide Number Placeholder 4"/>
          <p:cNvSpPr>
            <a:spLocks noGrp="1"/>
          </p:cNvSpPr>
          <p:nvPr>
            <p:ph type="sldNum" sz="quarter" idx="12"/>
          </p:nvPr>
        </p:nvSpPr>
        <p:spPr/>
        <p:txBody>
          <a:bodyPr/>
          <a:lstStyle>
            <a:lvl1pPr>
              <a:defRPr sz="1400"/>
            </a:lvl1pPr>
          </a:lstStyle>
          <a:p>
            <a:fld id="{EE2D334F-6BBC-4F92-A016-F814A9F7501F}" type="slidenum">
              <a:rPr lang="en-US" smtClean="0"/>
              <a:pPr/>
              <a:t>‹#›</a:t>
            </a:fld>
            <a:endParaRPr lang="en-US" sz="1400"/>
          </a:p>
        </p:txBody>
      </p:sp>
    </p:spTree>
    <p:extLst>
      <p:ext uri="{BB962C8B-B14F-4D97-AF65-F5344CB8AC3E}">
        <p14:creationId xmlns:p14="http://schemas.microsoft.com/office/powerpoint/2010/main" val="3323405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 name="Date Placeholder 6"/>
          <p:cNvSpPr>
            <a:spLocks noGrp="1"/>
          </p:cNvSpPr>
          <p:nvPr>
            <p:ph type="dt" sz="half" idx="10"/>
          </p:nvPr>
        </p:nvSpPr>
        <p:spPr/>
        <p:txBody>
          <a:bodyPr/>
          <a:lstStyle/>
          <a:p>
            <a:fld id="{F422AFA3-912D-48AC-96E4-C27506538B5D}" type="datetime1">
              <a:rPr lang="en-US" smtClean="0"/>
              <a:t>11/3/2025</a:t>
            </a:fld>
            <a:endParaRPr lang="en-US"/>
          </a:p>
        </p:txBody>
      </p:sp>
      <p:sp>
        <p:nvSpPr>
          <p:cNvPr id="8" name="Footer Placeholder 7"/>
          <p:cNvSpPr>
            <a:spLocks noGrp="1"/>
          </p:cNvSpPr>
          <p:nvPr>
            <p:ph type="ftr" sz="quarter" idx="11"/>
          </p:nvPr>
        </p:nvSpPr>
        <p:spPr/>
        <p:txBody>
          <a:bodyPr/>
          <a:lstStyle>
            <a:lvl1pPr>
              <a:defRPr sz="1400">
                <a:solidFill>
                  <a:srgbClr val="FFFFFF"/>
                </a:solidFill>
              </a:defRPr>
            </a:lvl1pPr>
          </a:lstStyle>
          <a:p>
            <a:endParaRPr lang="en-US" sz="1400" dirty="0"/>
          </a:p>
        </p:txBody>
      </p:sp>
      <p:sp>
        <p:nvSpPr>
          <p:cNvPr id="9" name="Slide Number Placeholder 8"/>
          <p:cNvSpPr>
            <a:spLocks noGrp="1"/>
          </p:cNvSpPr>
          <p:nvPr>
            <p:ph type="sldNum" sz="quarter" idx="12"/>
          </p:nvPr>
        </p:nvSpPr>
        <p:spPr/>
        <p:txBody>
          <a:bodyPr/>
          <a:lstStyle>
            <a:lvl1pPr>
              <a:defRPr sz="1400"/>
            </a:lvl1pPr>
          </a:lstStyle>
          <a:p>
            <a:fld id="{EE2D334F-6BBC-4F92-A016-F814A9F7501F}" type="slidenum">
              <a:rPr lang="en-US" smtClean="0"/>
              <a:pPr/>
              <a:t>‹#›</a:t>
            </a:fld>
            <a:endParaRPr lang="en-US" sz="1400"/>
          </a:p>
        </p:txBody>
      </p:sp>
    </p:spTree>
    <p:extLst>
      <p:ext uri="{BB962C8B-B14F-4D97-AF65-F5344CB8AC3E}">
        <p14:creationId xmlns:p14="http://schemas.microsoft.com/office/powerpoint/2010/main" val="8774884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A90499B-4437-4530-9932-AA66067F6B9D}" type="datetime1">
              <a:rPr lang="en-US" smtClean="0"/>
              <a:t>11/3/2025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sz="1400">
                <a:solidFill>
                  <a:schemeClr val="tx1"/>
                </a:solidFill>
              </a:defRPr>
            </a:lvl1pPr>
          </a:lstStyle>
          <a:p>
            <a:endParaRPr lang="en-US" dirty="0">
              <a:solidFill>
                <a:schemeClr val="tx1"/>
              </a:solidFill>
            </a:endParaRPr>
          </a:p>
        </p:txBody>
      </p:sp>
      <p:sp>
        <p:nvSpPr>
          <p:cNvPr id="7" name="Slide Number Placeholder 6"/>
          <p:cNvSpPr>
            <a:spLocks noGrp="1"/>
          </p:cNvSpPr>
          <p:nvPr>
            <p:ph type="sldNum" sz="quarter" idx="12"/>
          </p:nvPr>
        </p:nvSpPr>
        <p:spPr/>
        <p:txBody>
          <a:bodyPr/>
          <a:lstStyle>
            <a:lvl1pPr>
              <a:defRPr sz="1400">
                <a:solidFill>
                  <a:schemeClr val="tx1"/>
                </a:solidFill>
              </a:defRPr>
            </a:lvl1pPr>
          </a:lstStyle>
          <a:p>
            <a:fld id="{EE2D334F-6BBC-4F92-A016-F814A9F7501F}" type="slidenum">
              <a:rPr lang="en-US" smtClean="0"/>
              <a:pPr/>
              <a:t>‹#›</a:t>
            </a:fld>
            <a:endParaRPr lang="en-US"/>
          </a:p>
        </p:txBody>
      </p:sp>
    </p:spTree>
    <p:extLst>
      <p:ext uri="{BB962C8B-B14F-4D97-AF65-F5344CB8AC3E}">
        <p14:creationId xmlns:p14="http://schemas.microsoft.com/office/powerpoint/2010/main" val="411148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BD16C27-DDC6-4A40-83F5-01CB0D54D4D8}" type="datetime1">
              <a:rPr lang="en-US" smtClean="0"/>
              <a:t>11/3/2025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E2D334F-6BBC-4F92-A016-F814A9F7501F}"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7061925"/>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3.xml"/><Relationship Id="rId5" Type="http://schemas.openxmlformats.org/officeDocument/2006/relationships/image" Target="../media/image6.tiff"/><Relationship Id="rId4" Type="http://schemas.openxmlformats.org/officeDocument/2006/relationships/image" Target="../media/image5.tiff"/></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9.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AC546-7B73-CB8D-98DD-B07F95F235F7}"/>
              </a:ext>
            </a:extLst>
          </p:cNvPr>
          <p:cNvSpPr>
            <a:spLocks noGrp="1"/>
          </p:cNvSpPr>
          <p:nvPr>
            <p:ph type="ctrTitle"/>
          </p:nvPr>
        </p:nvSpPr>
        <p:spPr/>
        <p:txBody>
          <a:bodyPr anchor="ctr"/>
          <a:lstStyle/>
          <a:p>
            <a:r>
              <a:rPr lang="en-US" dirty="0"/>
              <a:t>Optical Character Recognition</a:t>
            </a:r>
          </a:p>
        </p:txBody>
      </p:sp>
      <p:sp>
        <p:nvSpPr>
          <p:cNvPr id="3" name="Subtitle 2">
            <a:extLst>
              <a:ext uri="{FF2B5EF4-FFF2-40B4-BE49-F238E27FC236}">
                <a16:creationId xmlns:a16="http://schemas.microsoft.com/office/drawing/2014/main" id="{8D6B66D0-47E5-395D-7393-C343C872574E}"/>
              </a:ext>
            </a:extLst>
          </p:cNvPr>
          <p:cNvSpPr>
            <a:spLocks noGrp="1"/>
          </p:cNvSpPr>
          <p:nvPr>
            <p:ph type="subTitle" idx="1"/>
          </p:nvPr>
        </p:nvSpPr>
        <p:spPr/>
        <p:txBody>
          <a:bodyPr/>
          <a:lstStyle/>
          <a:p>
            <a:r>
              <a:rPr lang="en-US" cap="none" dirty="0"/>
              <a:t>Orville Anderson</a:t>
            </a:r>
          </a:p>
          <a:p>
            <a:r>
              <a:rPr lang="en-US" cap="none" dirty="0"/>
              <a:t>University of Minnesota Morris, Senior Seminar, Fall 2025</a:t>
            </a:r>
          </a:p>
        </p:txBody>
      </p:sp>
    </p:spTree>
    <p:extLst>
      <p:ext uri="{BB962C8B-B14F-4D97-AF65-F5344CB8AC3E}">
        <p14:creationId xmlns:p14="http://schemas.microsoft.com/office/powerpoint/2010/main" val="43417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5627614-0421-44C9-BA45-98C62DB304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A95CF63B-42D2-437D-AF2A-6C97E4CAD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6" name="Straight Connector 25">
            <a:extLst>
              <a:ext uri="{FF2B5EF4-FFF2-40B4-BE49-F238E27FC236}">
                <a16:creationId xmlns:a16="http://schemas.microsoft.com/office/drawing/2014/main" id="{42D988CC-1BCA-4015-B859-258C2B796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8" name="Rectangle 27">
            <a:extLst>
              <a:ext uri="{FF2B5EF4-FFF2-40B4-BE49-F238E27FC236}">
                <a16:creationId xmlns:a16="http://schemas.microsoft.com/office/drawing/2014/main" id="{B7540109-CF43-47F9-8FE7-EDA4BD692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1" y="0"/>
            <a:ext cx="1219045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D4FA15D-C738-4D25-9598-13735B0C5E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3048"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AEFAB41-5DC8-B034-E516-4482CC8A93CA}"/>
              </a:ext>
            </a:extLst>
          </p:cNvPr>
          <p:cNvSpPr>
            <a:spLocks noGrp="1"/>
          </p:cNvSpPr>
          <p:nvPr>
            <p:ph type="title"/>
          </p:nvPr>
        </p:nvSpPr>
        <p:spPr>
          <a:xfrm>
            <a:off x="1065197" y="5120640"/>
            <a:ext cx="10058400" cy="822960"/>
          </a:xfrm>
        </p:spPr>
        <p:txBody>
          <a:bodyPr vert="horz" lIns="91440" tIns="45720" rIns="91440" bIns="45720" rtlCol="0" anchor="b">
            <a:normAutofit/>
          </a:bodyPr>
          <a:lstStyle/>
          <a:p>
            <a:r>
              <a:rPr lang="en-US" sz="3600">
                <a:solidFill>
                  <a:srgbClr val="FFFFFF"/>
                </a:solidFill>
              </a:rPr>
              <a:t>Layout</a:t>
            </a:r>
          </a:p>
        </p:txBody>
      </p:sp>
      <p:sp>
        <p:nvSpPr>
          <p:cNvPr id="5" name="Text Placeholder 4">
            <a:extLst>
              <a:ext uri="{FF2B5EF4-FFF2-40B4-BE49-F238E27FC236}">
                <a16:creationId xmlns:a16="http://schemas.microsoft.com/office/drawing/2014/main" id="{0DDD92CC-5BD4-254A-29A8-C347EC008F00}"/>
              </a:ext>
            </a:extLst>
          </p:cNvPr>
          <p:cNvSpPr>
            <a:spLocks noGrp="1"/>
          </p:cNvSpPr>
          <p:nvPr>
            <p:ph idx="1"/>
          </p:nvPr>
        </p:nvSpPr>
        <p:spPr>
          <a:xfrm>
            <a:off x="1065212" y="5943600"/>
            <a:ext cx="10058400" cy="543513"/>
          </a:xfrm>
        </p:spPr>
        <p:txBody>
          <a:bodyPr vert="horz" lIns="91440" tIns="45720" rIns="91440" bIns="45720" rtlCol="0">
            <a:normAutofit/>
          </a:bodyPr>
          <a:lstStyle/>
          <a:p>
            <a:pPr marL="0" indent="0">
              <a:buNone/>
            </a:pPr>
            <a:r>
              <a:rPr lang="en-US" sz="1500" spc="200" dirty="0">
                <a:solidFill>
                  <a:srgbClr val="FFFFFF"/>
                </a:solidFill>
                <a:latin typeface="+mj-lt"/>
              </a:rPr>
              <a:t>[1 column example from dataset] [2 column] [2 column with picture] [example with a table?]</a:t>
            </a:r>
          </a:p>
        </p:txBody>
      </p:sp>
      <p:pic>
        <p:nvPicPr>
          <p:cNvPr id="13" name="Picture 12" descr="A close-up of a page of a book&#10;&#10;AI-generated content may be incorrect.">
            <a:extLst>
              <a:ext uri="{FF2B5EF4-FFF2-40B4-BE49-F238E27FC236}">
                <a16:creationId xmlns:a16="http://schemas.microsoft.com/office/drawing/2014/main" id="{4AE6B94F-27E6-C04F-DDC0-30E7B36544D5}"/>
              </a:ext>
            </a:extLst>
          </p:cNvPr>
          <p:cNvPicPr>
            <a:picLocks noChangeAspect="1"/>
          </p:cNvPicPr>
          <p:nvPr/>
        </p:nvPicPr>
        <p:blipFill>
          <a:blip r:embed="rId2">
            <a:extLst>
              <a:ext uri="{28A0092B-C50C-407E-A947-70E740481C1C}">
                <a14:useLocalDpi xmlns:a14="http://schemas.microsoft.com/office/drawing/2010/main" val="0"/>
              </a:ext>
            </a:extLst>
          </a:blip>
          <a:srcRect r="-4" b="616"/>
          <a:stretch>
            <a:fillRect/>
          </a:stretch>
        </p:blipFill>
        <p:spPr>
          <a:xfrm>
            <a:off x="1" y="10"/>
            <a:ext cx="2926400" cy="4748182"/>
          </a:xfrm>
          <a:prstGeom prst="rect">
            <a:avLst/>
          </a:prstGeom>
        </p:spPr>
      </p:pic>
      <p:pic>
        <p:nvPicPr>
          <p:cNvPr id="17" name="Picture 16" descr="A page of a book with a metal door with bars&#10;&#10;AI-generated content may be incorrect.">
            <a:extLst>
              <a:ext uri="{FF2B5EF4-FFF2-40B4-BE49-F238E27FC236}">
                <a16:creationId xmlns:a16="http://schemas.microsoft.com/office/drawing/2014/main" id="{07A8AD82-1836-A3AE-0D4C-E54983F4D817}"/>
              </a:ext>
            </a:extLst>
          </p:cNvPr>
          <p:cNvPicPr>
            <a:picLocks noChangeAspect="1"/>
          </p:cNvPicPr>
          <p:nvPr/>
        </p:nvPicPr>
        <p:blipFill>
          <a:blip r:embed="rId3">
            <a:extLst>
              <a:ext uri="{28A0092B-C50C-407E-A947-70E740481C1C}">
                <a14:useLocalDpi xmlns:a14="http://schemas.microsoft.com/office/drawing/2010/main" val="0"/>
              </a:ext>
            </a:extLst>
          </a:blip>
          <a:srcRect l="913" r="6198" b="-1"/>
          <a:stretch>
            <a:fillRect/>
          </a:stretch>
        </p:blipFill>
        <p:spPr>
          <a:xfrm>
            <a:off x="3090013" y="10"/>
            <a:ext cx="2922602" cy="4749229"/>
          </a:xfrm>
          <a:prstGeom prst="rect">
            <a:avLst/>
          </a:prstGeom>
        </p:spPr>
      </p:pic>
      <p:pic>
        <p:nvPicPr>
          <p:cNvPr id="15" name="Picture 14" descr="A page of a book with text&#10;&#10;AI-generated content may be incorrect.">
            <a:extLst>
              <a:ext uri="{FF2B5EF4-FFF2-40B4-BE49-F238E27FC236}">
                <a16:creationId xmlns:a16="http://schemas.microsoft.com/office/drawing/2014/main" id="{16561311-C8CB-17B9-65A4-4FC5F7AF21B9}"/>
              </a:ext>
            </a:extLst>
          </p:cNvPr>
          <p:cNvPicPr>
            <a:picLocks noChangeAspect="1"/>
          </p:cNvPicPr>
          <p:nvPr/>
        </p:nvPicPr>
        <p:blipFill>
          <a:blip r:embed="rId4">
            <a:extLst>
              <a:ext uri="{28A0092B-C50C-407E-A947-70E740481C1C}">
                <a14:useLocalDpi xmlns:a14="http://schemas.microsoft.com/office/drawing/2010/main" val="0"/>
              </a:ext>
            </a:extLst>
          </a:blip>
          <a:srcRect l="2602" t="1" r="4375" b="-3"/>
          <a:stretch>
            <a:fillRect/>
          </a:stretch>
        </p:blipFill>
        <p:spPr>
          <a:xfrm>
            <a:off x="6176227" y="10"/>
            <a:ext cx="2926080" cy="4748140"/>
          </a:xfrm>
          <a:prstGeom prst="rect">
            <a:avLst/>
          </a:prstGeom>
        </p:spPr>
      </p:pic>
      <p:pic>
        <p:nvPicPr>
          <p:cNvPr id="11" name="Picture 10" descr="A black and white drawing of a house&#10;&#10;AI-generated content may be incorrect.">
            <a:extLst>
              <a:ext uri="{FF2B5EF4-FFF2-40B4-BE49-F238E27FC236}">
                <a16:creationId xmlns:a16="http://schemas.microsoft.com/office/drawing/2014/main" id="{3882AC45-B45A-B953-BFC0-3121317A3055}"/>
              </a:ext>
            </a:extLst>
          </p:cNvPr>
          <p:cNvPicPr>
            <a:picLocks noChangeAspect="1"/>
          </p:cNvPicPr>
          <p:nvPr/>
        </p:nvPicPr>
        <p:blipFill>
          <a:blip r:embed="rId5">
            <a:extLst>
              <a:ext uri="{28A0092B-C50C-407E-A947-70E740481C1C}">
                <a14:useLocalDpi xmlns:a14="http://schemas.microsoft.com/office/drawing/2010/main" val="0"/>
              </a:ext>
            </a:extLst>
          </a:blip>
          <a:srcRect r="-2" b="608"/>
          <a:stretch>
            <a:fillRect/>
          </a:stretch>
        </p:blipFill>
        <p:spPr>
          <a:xfrm>
            <a:off x="9265920" y="10"/>
            <a:ext cx="2926080" cy="4748141"/>
          </a:xfrm>
          <a:prstGeom prst="rect">
            <a:avLst/>
          </a:prstGeom>
        </p:spPr>
      </p:pic>
      <p:sp>
        <p:nvSpPr>
          <p:cNvPr id="32" name="Rectangle 31">
            <a:extLst>
              <a:ext uri="{FF2B5EF4-FFF2-40B4-BE49-F238E27FC236}">
                <a16:creationId xmlns:a16="http://schemas.microsoft.com/office/drawing/2014/main" id="{1E7252E9-008D-4B3D-9621-A2CCC288DC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Footer Placeholder 8">
            <a:extLst>
              <a:ext uri="{FF2B5EF4-FFF2-40B4-BE49-F238E27FC236}">
                <a16:creationId xmlns:a16="http://schemas.microsoft.com/office/drawing/2014/main" id="{B2200BB3-EDE5-B54B-3155-0D0B7460A8BC}"/>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a:spcAft>
                <a:spcPts val="600"/>
              </a:spcAft>
            </a:pPr>
            <a:r>
              <a:rPr lang="en-US" kern="1200" cap="all" baseline="0" dirty="0">
                <a:solidFill>
                  <a:srgbClr val="FFFFFF"/>
                </a:solidFill>
                <a:latin typeface="+mn-lt"/>
                <a:ea typeface="+mn-ea"/>
                <a:cs typeface="+mn-cs"/>
              </a:rPr>
              <a:t>Case Study</a:t>
            </a:r>
          </a:p>
        </p:txBody>
      </p:sp>
      <p:sp>
        <p:nvSpPr>
          <p:cNvPr id="4" name="Slide Number Placeholder 3">
            <a:extLst>
              <a:ext uri="{FF2B5EF4-FFF2-40B4-BE49-F238E27FC236}">
                <a16:creationId xmlns:a16="http://schemas.microsoft.com/office/drawing/2014/main" id="{7547415A-1A7A-0754-3E6F-A5AA98F86D39}"/>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a:spcAft>
                <a:spcPts val="600"/>
              </a:spcAft>
            </a:pPr>
            <a:fld id="{EE2D334F-6BBC-4F92-A016-F814A9F7501F}" type="slidenum">
              <a:rPr lang="en-US" smtClean="0"/>
              <a:pPr>
                <a:spcAft>
                  <a:spcPts val="600"/>
                </a:spcAft>
              </a:pPr>
              <a:t>10</a:t>
            </a:fld>
            <a:endParaRPr lang="en-US"/>
          </a:p>
        </p:txBody>
      </p:sp>
    </p:spTree>
    <p:extLst>
      <p:ext uri="{BB962C8B-B14F-4D97-AF65-F5344CB8AC3E}">
        <p14:creationId xmlns:p14="http://schemas.microsoft.com/office/powerpoint/2010/main" val="2439157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0BBF5-9978-EF3E-4DAA-DEC2D5A7C8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8E1EF6-DD23-662C-FBCA-D6995F29D14F}"/>
              </a:ext>
            </a:extLst>
          </p:cNvPr>
          <p:cNvSpPr>
            <a:spLocks noGrp="1"/>
          </p:cNvSpPr>
          <p:nvPr>
            <p:ph type="title"/>
          </p:nvPr>
        </p:nvSpPr>
        <p:spPr/>
        <p:txBody>
          <a:bodyPr/>
          <a:lstStyle/>
          <a:p>
            <a:r>
              <a:rPr lang="en-US" dirty="0"/>
              <a:t>Layout</a:t>
            </a:r>
          </a:p>
        </p:txBody>
      </p:sp>
      <p:graphicFrame>
        <p:nvGraphicFramePr>
          <p:cNvPr id="5" name="Content Placeholder 4">
            <a:extLst>
              <a:ext uri="{FF2B5EF4-FFF2-40B4-BE49-F238E27FC236}">
                <a16:creationId xmlns:a16="http://schemas.microsoft.com/office/drawing/2014/main" id="{9B4563A3-B63E-3A73-E81C-13C28DBB2DA8}"/>
              </a:ext>
              <a:ext uri="{C183D7F6-B498-43B3-948B-1728B52AA6E4}">
                <adec:decorative xmlns:adec="http://schemas.microsoft.com/office/drawing/2017/decorative" val="1"/>
              </a:ext>
            </a:extLst>
          </p:cNvPr>
          <p:cNvGraphicFramePr>
            <a:graphicFrameLocks noGrp="1"/>
          </p:cNvGraphicFramePr>
          <p:nvPr>
            <p:ph idx="1"/>
          </p:nvPr>
        </p:nvGraphicFramePr>
        <p:xfrm>
          <a:off x="1066800" y="1863304"/>
          <a:ext cx="10058400" cy="19871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C83B25BB-6CC0-AFE1-BD95-0AB5D8594172}"/>
              </a:ext>
            </a:extLst>
          </p:cNvPr>
          <p:cNvSpPr>
            <a:spLocks noGrp="1"/>
          </p:cNvSpPr>
          <p:nvPr>
            <p:ph type="sldNum" sz="quarter" idx="12"/>
          </p:nvPr>
        </p:nvSpPr>
        <p:spPr/>
        <p:txBody>
          <a:bodyPr/>
          <a:lstStyle/>
          <a:p>
            <a:fld id="{EE2D334F-6BBC-4F92-A016-F814A9F7501F}" type="slidenum">
              <a:rPr lang="en-US" smtClean="0"/>
              <a:t>11</a:t>
            </a:fld>
            <a:endParaRPr lang="en-US"/>
          </a:p>
        </p:txBody>
      </p:sp>
      <p:sp>
        <p:nvSpPr>
          <p:cNvPr id="8" name="Footer Placeholder 7">
            <a:extLst>
              <a:ext uri="{FF2B5EF4-FFF2-40B4-BE49-F238E27FC236}">
                <a16:creationId xmlns:a16="http://schemas.microsoft.com/office/drawing/2014/main" id="{72FF9628-96CD-DCD0-8B09-BE8C35A94192}"/>
              </a:ext>
            </a:extLst>
          </p:cNvPr>
          <p:cNvSpPr>
            <a:spLocks noGrp="1"/>
          </p:cNvSpPr>
          <p:nvPr>
            <p:ph type="ftr" sz="quarter" idx="11"/>
          </p:nvPr>
        </p:nvSpPr>
        <p:spPr/>
        <p:txBody>
          <a:bodyPr/>
          <a:lstStyle/>
          <a:p>
            <a:r>
              <a:rPr lang="en-US"/>
              <a:t>Case Study</a:t>
            </a:r>
          </a:p>
        </p:txBody>
      </p:sp>
      <p:sp>
        <p:nvSpPr>
          <p:cNvPr id="6" name="Oval 5">
            <a:extLst>
              <a:ext uri="{FF2B5EF4-FFF2-40B4-BE49-F238E27FC236}">
                <a16:creationId xmlns:a16="http://schemas.microsoft.com/office/drawing/2014/main" id="{5F1EE896-0CDC-2F9C-D065-D7781FC89C2C}"/>
              </a:ext>
            </a:extLst>
          </p:cNvPr>
          <p:cNvSpPr/>
          <p:nvPr/>
        </p:nvSpPr>
        <p:spPr>
          <a:xfrm>
            <a:off x="2919469" y="1815760"/>
            <a:ext cx="2060155" cy="2082188"/>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5B34B93-8EFF-C00A-1D35-169B41224C22}"/>
              </a:ext>
            </a:extLst>
          </p:cNvPr>
          <p:cNvSpPr/>
          <p:nvPr/>
        </p:nvSpPr>
        <p:spPr>
          <a:xfrm>
            <a:off x="8659258" y="2145539"/>
            <a:ext cx="1389962" cy="1422629"/>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910A5A5-CE04-05A1-B4BB-EA9CA91F13BD}"/>
              </a:ext>
            </a:extLst>
          </p:cNvPr>
          <p:cNvSpPr txBox="1"/>
          <p:nvPr/>
        </p:nvSpPr>
        <p:spPr>
          <a:xfrm>
            <a:off x="2478796" y="4114531"/>
            <a:ext cx="3139807" cy="369332"/>
          </a:xfrm>
          <a:prstGeom prst="rect">
            <a:avLst/>
          </a:prstGeom>
          <a:noFill/>
        </p:spPr>
        <p:txBody>
          <a:bodyPr wrap="square" rtlCol="0">
            <a:spAutoFit/>
          </a:bodyPr>
          <a:lstStyle/>
          <a:p>
            <a:r>
              <a:rPr lang="en-US" dirty="0"/>
              <a:t>Marked order of text regions</a:t>
            </a:r>
          </a:p>
        </p:txBody>
      </p:sp>
      <p:sp>
        <p:nvSpPr>
          <p:cNvPr id="10" name="TextBox 9">
            <a:extLst>
              <a:ext uri="{FF2B5EF4-FFF2-40B4-BE49-F238E27FC236}">
                <a16:creationId xmlns:a16="http://schemas.microsoft.com/office/drawing/2014/main" id="{19444BA1-1B2E-8CCF-463E-A05E1CEBA3C7}"/>
              </a:ext>
            </a:extLst>
          </p:cNvPr>
          <p:cNvSpPr txBox="1"/>
          <p:nvPr/>
        </p:nvSpPr>
        <p:spPr>
          <a:xfrm>
            <a:off x="8615191" y="3919982"/>
            <a:ext cx="1883884" cy="923330"/>
          </a:xfrm>
          <a:prstGeom prst="rect">
            <a:avLst/>
          </a:prstGeom>
          <a:noFill/>
        </p:spPr>
        <p:txBody>
          <a:bodyPr wrap="square" rtlCol="0">
            <a:spAutoFit/>
          </a:bodyPr>
          <a:lstStyle/>
          <a:p>
            <a:r>
              <a:rPr lang="en-US" dirty="0"/>
              <a:t>Put individual characters back in order</a:t>
            </a:r>
          </a:p>
        </p:txBody>
      </p:sp>
    </p:spTree>
    <p:extLst>
      <p:ext uri="{BB962C8B-B14F-4D97-AF65-F5344CB8AC3E}">
        <p14:creationId xmlns:p14="http://schemas.microsoft.com/office/powerpoint/2010/main" val="2000431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7192081A-33EC-7D4A-5A45-4957C43D0D92}"/>
              </a:ext>
              <a:ext uri="{C183D7F6-B498-43B3-948B-1728B52AA6E4}">
                <adec:decorative xmlns:adec="http://schemas.microsoft.com/office/drawing/2017/decorative" val="1"/>
              </a:ext>
            </a:extLst>
          </p:cNvPr>
          <p:cNvSpPr>
            <a:spLocks noGrp="1" noRot="1" noMove="1" noResize="1" noEditPoints="1" noAdjustHandles="1" noChangeArrowheads="1" noChangeShapeType="1"/>
          </p:cNvSpPr>
          <p:nvPr/>
        </p:nvSpPr>
        <p:spPr>
          <a:xfrm>
            <a:off x="5733288" y="201168"/>
            <a:ext cx="6300216" cy="5961888"/>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Content Placeholder 10">
            <a:extLst>
              <a:ext uri="{FF2B5EF4-FFF2-40B4-BE49-F238E27FC236}">
                <a16:creationId xmlns:a16="http://schemas.microsoft.com/office/drawing/2014/main" id="{E67D12C1-F5CD-7509-9307-CD2E354628F1}"/>
              </a:ext>
            </a:extLst>
          </p:cNvPr>
          <p:cNvSpPr>
            <a:spLocks noGrp="1"/>
          </p:cNvSpPr>
          <p:nvPr>
            <p:ph sz="half" idx="1"/>
          </p:nvPr>
        </p:nvSpPr>
        <p:spPr/>
        <p:txBody>
          <a:bodyPr/>
          <a:lstStyle/>
          <a:p>
            <a:r>
              <a:rPr lang="en-US" dirty="0"/>
              <a:t>Picked because they are the most common noise found in historical documents</a:t>
            </a:r>
          </a:p>
          <a:p>
            <a:endParaRPr lang="en-US" dirty="0"/>
          </a:p>
          <a:p>
            <a:r>
              <a:rPr lang="en-US" dirty="0"/>
              <a:t>Splits into two categories:</a:t>
            </a:r>
          </a:p>
          <a:p>
            <a:pPr>
              <a:buFont typeface="Arial" panose="020B0604020202020204" pitchFamily="34" charset="0"/>
              <a:buChar char="•"/>
            </a:pPr>
            <a:r>
              <a:rPr lang="en-US" dirty="0"/>
              <a:t>Mistaken for text</a:t>
            </a:r>
          </a:p>
          <a:p>
            <a:pPr>
              <a:buFont typeface="Arial" panose="020B0604020202020204" pitchFamily="34" charset="0"/>
              <a:buChar char="•"/>
            </a:pPr>
            <a:r>
              <a:rPr lang="en-US" dirty="0"/>
              <a:t>Obscures text</a:t>
            </a:r>
          </a:p>
        </p:txBody>
      </p:sp>
      <p:sp>
        <p:nvSpPr>
          <p:cNvPr id="10" name="Footer Placeholder 9">
            <a:extLst>
              <a:ext uri="{FF2B5EF4-FFF2-40B4-BE49-F238E27FC236}">
                <a16:creationId xmlns:a16="http://schemas.microsoft.com/office/drawing/2014/main" id="{03FB5227-EF8A-A129-54FB-D12AA537F8E2}"/>
              </a:ext>
            </a:extLst>
          </p:cNvPr>
          <p:cNvSpPr>
            <a:spLocks noGrp="1"/>
          </p:cNvSpPr>
          <p:nvPr>
            <p:ph type="ftr" sz="quarter" idx="11"/>
          </p:nvPr>
        </p:nvSpPr>
        <p:spPr/>
        <p:txBody>
          <a:bodyPr/>
          <a:lstStyle/>
          <a:p>
            <a:r>
              <a:rPr lang="en-US"/>
              <a:t>Case Study</a:t>
            </a:r>
          </a:p>
        </p:txBody>
      </p:sp>
      <p:sp>
        <p:nvSpPr>
          <p:cNvPr id="4" name="Slide Number Placeholder 3">
            <a:extLst>
              <a:ext uri="{FF2B5EF4-FFF2-40B4-BE49-F238E27FC236}">
                <a16:creationId xmlns:a16="http://schemas.microsoft.com/office/drawing/2014/main" id="{128453F6-AB28-873A-18BE-88FE6EEF4971}"/>
              </a:ext>
            </a:extLst>
          </p:cNvPr>
          <p:cNvSpPr>
            <a:spLocks noGrp="1"/>
          </p:cNvSpPr>
          <p:nvPr>
            <p:ph type="sldNum" sz="quarter" idx="12"/>
          </p:nvPr>
        </p:nvSpPr>
        <p:spPr/>
        <p:txBody>
          <a:bodyPr/>
          <a:lstStyle/>
          <a:p>
            <a:fld id="{EE2D334F-6BBC-4F92-A016-F814A9F7501F}" type="slidenum">
              <a:rPr lang="en-US" smtClean="0"/>
              <a:t>12</a:t>
            </a:fld>
            <a:endParaRPr lang="en-US"/>
          </a:p>
        </p:txBody>
      </p:sp>
      <p:sp>
        <p:nvSpPr>
          <p:cNvPr id="5" name="Title 4">
            <a:extLst>
              <a:ext uri="{FF2B5EF4-FFF2-40B4-BE49-F238E27FC236}">
                <a16:creationId xmlns:a16="http://schemas.microsoft.com/office/drawing/2014/main" id="{4600014D-F497-CC37-CAEF-F61053CB90AC}"/>
              </a:ext>
            </a:extLst>
          </p:cNvPr>
          <p:cNvSpPr>
            <a:spLocks noGrp="1"/>
          </p:cNvSpPr>
          <p:nvPr>
            <p:ph type="title"/>
          </p:nvPr>
        </p:nvSpPr>
        <p:spPr>
          <a:xfrm>
            <a:off x="1097280" y="286603"/>
            <a:ext cx="6300216" cy="1450757"/>
          </a:xfrm>
        </p:spPr>
        <p:txBody>
          <a:bodyPr/>
          <a:lstStyle/>
          <a:p>
            <a:r>
              <a:rPr lang="en-US" dirty="0"/>
              <a:t>Noise</a:t>
            </a:r>
          </a:p>
        </p:txBody>
      </p:sp>
      <p:pic>
        <p:nvPicPr>
          <p:cNvPr id="15" name="Picture 14">
            <a:extLst>
              <a:ext uri="{FF2B5EF4-FFF2-40B4-BE49-F238E27FC236}">
                <a16:creationId xmlns:a16="http://schemas.microsoft.com/office/drawing/2014/main" id="{04889B3B-0277-EC2F-B0A8-944D3F201957}"/>
              </a:ext>
            </a:extLst>
          </p:cNvPr>
          <p:cNvPicPr>
            <a:picLocks noChangeAspect="1"/>
          </p:cNvPicPr>
          <p:nvPr/>
        </p:nvPicPr>
        <p:blipFill>
          <a:blip r:embed="rId3"/>
          <a:srcRect l="3981" t="-670" r="50038" b="8889"/>
          <a:stretch>
            <a:fillRect/>
          </a:stretch>
        </p:blipFill>
        <p:spPr>
          <a:xfrm>
            <a:off x="6711696" y="286603"/>
            <a:ext cx="2322576" cy="1264381"/>
          </a:xfrm>
          <a:prstGeom prst="rect">
            <a:avLst/>
          </a:prstGeom>
        </p:spPr>
      </p:pic>
      <p:pic>
        <p:nvPicPr>
          <p:cNvPr id="17" name="Picture 16">
            <a:extLst>
              <a:ext uri="{FF2B5EF4-FFF2-40B4-BE49-F238E27FC236}">
                <a16:creationId xmlns:a16="http://schemas.microsoft.com/office/drawing/2014/main" id="{CF80C8CC-8264-988A-7D8E-AE845ADFF785}"/>
              </a:ext>
            </a:extLst>
          </p:cNvPr>
          <p:cNvPicPr>
            <a:picLocks noChangeAspect="1"/>
          </p:cNvPicPr>
          <p:nvPr/>
        </p:nvPicPr>
        <p:blipFill>
          <a:blip r:embed="rId4"/>
          <a:srcRect l="4641" t="1445" r="51697" b="6147"/>
          <a:stretch>
            <a:fillRect/>
          </a:stretch>
        </p:blipFill>
        <p:spPr>
          <a:xfrm>
            <a:off x="6711696" y="2294851"/>
            <a:ext cx="2322576" cy="1264382"/>
          </a:xfrm>
          <a:prstGeom prst="rect">
            <a:avLst/>
          </a:prstGeom>
        </p:spPr>
      </p:pic>
      <p:pic>
        <p:nvPicPr>
          <p:cNvPr id="19" name="Picture 18">
            <a:extLst>
              <a:ext uri="{FF2B5EF4-FFF2-40B4-BE49-F238E27FC236}">
                <a16:creationId xmlns:a16="http://schemas.microsoft.com/office/drawing/2014/main" id="{1732FABF-C4A4-B8B9-81F9-D75709A2A30E}"/>
              </a:ext>
            </a:extLst>
          </p:cNvPr>
          <p:cNvPicPr>
            <a:picLocks noChangeAspect="1"/>
          </p:cNvPicPr>
          <p:nvPr/>
        </p:nvPicPr>
        <p:blipFill>
          <a:blip r:embed="rId5"/>
          <a:srcRect l="4939" t="-832" r="51190" b="12767"/>
          <a:stretch>
            <a:fillRect/>
          </a:stretch>
        </p:blipFill>
        <p:spPr>
          <a:xfrm>
            <a:off x="6711695" y="4303101"/>
            <a:ext cx="2322577" cy="1264382"/>
          </a:xfrm>
          <a:prstGeom prst="rect">
            <a:avLst/>
          </a:prstGeom>
        </p:spPr>
      </p:pic>
      <p:pic>
        <p:nvPicPr>
          <p:cNvPr id="21" name="Picture 20">
            <a:extLst>
              <a:ext uri="{FF2B5EF4-FFF2-40B4-BE49-F238E27FC236}">
                <a16:creationId xmlns:a16="http://schemas.microsoft.com/office/drawing/2014/main" id="{FE898E9D-90B1-AB68-0DE2-46F5D71FA502}"/>
              </a:ext>
            </a:extLst>
          </p:cNvPr>
          <p:cNvPicPr>
            <a:picLocks noChangeAspect="1"/>
          </p:cNvPicPr>
          <p:nvPr/>
        </p:nvPicPr>
        <p:blipFill>
          <a:blip r:embed="rId6"/>
          <a:srcRect l="44965" t="17607" r="4936" b="61038"/>
          <a:stretch>
            <a:fillRect/>
          </a:stretch>
        </p:blipFill>
        <p:spPr>
          <a:xfrm>
            <a:off x="9509758" y="4303101"/>
            <a:ext cx="2322577" cy="1264381"/>
          </a:xfrm>
          <a:prstGeom prst="rect">
            <a:avLst/>
          </a:prstGeom>
        </p:spPr>
      </p:pic>
      <p:pic>
        <p:nvPicPr>
          <p:cNvPr id="23" name="Picture 22">
            <a:extLst>
              <a:ext uri="{FF2B5EF4-FFF2-40B4-BE49-F238E27FC236}">
                <a16:creationId xmlns:a16="http://schemas.microsoft.com/office/drawing/2014/main" id="{EC4BAD42-BB39-EF96-6E3E-E64D41A17A64}"/>
              </a:ext>
            </a:extLst>
          </p:cNvPr>
          <p:cNvPicPr>
            <a:picLocks noChangeAspect="1"/>
          </p:cNvPicPr>
          <p:nvPr/>
        </p:nvPicPr>
        <p:blipFill>
          <a:blip r:embed="rId7"/>
          <a:srcRect l="1623" t="-3846" r="48279" b="-2"/>
          <a:stretch>
            <a:fillRect/>
          </a:stretch>
        </p:blipFill>
        <p:spPr>
          <a:xfrm>
            <a:off x="9509758" y="286603"/>
            <a:ext cx="2322576" cy="1264381"/>
          </a:xfrm>
          <a:prstGeom prst="rect">
            <a:avLst/>
          </a:prstGeom>
        </p:spPr>
      </p:pic>
      <p:pic>
        <p:nvPicPr>
          <p:cNvPr id="25" name="Picture 24">
            <a:extLst>
              <a:ext uri="{FF2B5EF4-FFF2-40B4-BE49-F238E27FC236}">
                <a16:creationId xmlns:a16="http://schemas.microsoft.com/office/drawing/2014/main" id="{0E35CDBE-41EF-293C-C9C5-84CA1D728174}"/>
              </a:ext>
            </a:extLst>
          </p:cNvPr>
          <p:cNvPicPr>
            <a:picLocks noChangeAspect="1"/>
          </p:cNvPicPr>
          <p:nvPr/>
        </p:nvPicPr>
        <p:blipFill>
          <a:blip r:embed="rId8"/>
          <a:srcRect l="25175" t="18298" r="24442"/>
          <a:stretch>
            <a:fillRect/>
          </a:stretch>
        </p:blipFill>
        <p:spPr>
          <a:xfrm>
            <a:off x="9509759" y="2298422"/>
            <a:ext cx="2322576" cy="1257241"/>
          </a:xfrm>
          <a:prstGeom prst="rect">
            <a:avLst/>
          </a:prstGeom>
        </p:spPr>
      </p:pic>
      <p:sp>
        <p:nvSpPr>
          <p:cNvPr id="32" name="TextBox 31">
            <a:extLst>
              <a:ext uri="{FF2B5EF4-FFF2-40B4-BE49-F238E27FC236}">
                <a16:creationId xmlns:a16="http://schemas.microsoft.com/office/drawing/2014/main" id="{E35E4C3C-0F2B-A284-527A-CA06817EE9D1}"/>
              </a:ext>
            </a:extLst>
          </p:cNvPr>
          <p:cNvSpPr txBox="1"/>
          <p:nvPr/>
        </p:nvSpPr>
        <p:spPr>
          <a:xfrm>
            <a:off x="6711695" y="1514612"/>
            <a:ext cx="2322576" cy="369332"/>
          </a:xfrm>
          <a:prstGeom prst="rect">
            <a:avLst/>
          </a:prstGeom>
          <a:noFill/>
        </p:spPr>
        <p:txBody>
          <a:bodyPr wrap="square" rtlCol="0">
            <a:spAutoFit/>
          </a:bodyPr>
          <a:lstStyle/>
          <a:p>
            <a:r>
              <a:rPr lang="en-US" dirty="0"/>
              <a:t>Blur</a:t>
            </a:r>
          </a:p>
        </p:txBody>
      </p:sp>
      <p:sp>
        <p:nvSpPr>
          <p:cNvPr id="59" name="TextBox 58">
            <a:extLst>
              <a:ext uri="{FF2B5EF4-FFF2-40B4-BE49-F238E27FC236}">
                <a16:creationId xmlns:a16="http://schemas.microsoft.com/office/drawing/2014/main" id="{91BC2645-90A7-BC25-1B54-1D6F43B03569}"/>
              </a:ext>
            </a:extLst>
          </p:cNvPr>
          <p:cNvSpPr txBox="1"/>
          <p:nvPr/>
        </p:nvSpPr>
        <p:spPr>
          <a:xfrm>
            <a:off x="6711695" y="3555663"/>
            <a:ext cx="2322576" cy="369332"/>
          </a:xfrm>
          <a:prstGeom prst="rect">
            <a:avLst/>
          </a:prstGeom>
          <a:noFill/>
        </p:spPr>
        <p:txBody>
          <a:bodyPr wrap="square" rtlCol="0">
            <a:spAutoFit/>
          </a:bodyPr>
          <a:lstStyle/>
          <a:p>
            <a:r>
              <a:rPr lang="en-US" dirty="0"/>
              <a:t>Weak Ink</a:t>
            </a:r>
          </a:p>
        </p:txBody>
      </p:sp>
      <p:sp>
        <p:nvSpPr>
          <p:cNvPr id="60" name="TextBox 59">
            <a:extLst>
              <a:ext uri="{FF2B5EF4-FFF2-40B4-BE49-F238E27FC236}">
                <a16:creationId xmlns:a16="http://schemas.microsoft.com/office/drawing/2014/main" id="{E160E7D8-E414-5EEF-820E-D6E1867CE4FF}"/>
              </a:ext>
            </a:extLst>
          </p:cNvPr>
          <p:cNvSpPr txBox="1"/>
          <p:nvPr/>
        </p:nvSpPr>
        <p:spPr>
          <a:xfrm>
            <a:off x="6711695" y="5567482"/>
            <a:ext cx="2322576" cy="369332"/>
          </a:xfrm>
          <a:prstGeom prst="rect">
            <a:avLst/>
          </a:prstGeom>
          <a:noFill/>
        </p:spPr>
        <p:txBody>
          <a:bodyPr wrap="square" rtlCol="0">
            <a:spAutoFit/>
          </a:bodyPr>
          <a:lstStyle/>
          <a:p>
            <a:r>
              <a:rPr lang="en-US" dirty="0"/>
              <a:t>Salt and Pepper</a:t>
            </a:r>
          </a:p>
        </p:txBody>
      </p:sp>
      <p:sp>
        <p:nvSpPr>
          <p:cNvPr id="61" name="TextBox 60">
            <a:extLst>
              <a:ext uri="{FF2B5EF4-FFF2-40B4-BE49-F238E27FC236}">
                <a16:creationId xmlns:a16="http://schemas.microsoft.com/office/drawing/2014/main" id="{0F52E766-7054-1900-9D40-03676D34089C}"/>
              </a:ext>
            </a:extLst>
          </p:cNvPr>
          <p:cNvSpPr txBox="1"/>
          <p:nvPr/>
        </p:nvSpPr>
        <p:spPr>
          <a:xfrm>
            <a:off x="9509758" y="1552694"/>
            <a:ext cx="2322576" cy="369332"/>
          </a:xfrm>
          <a:prstGeom prst="rect">
            <a:avLst/>
          </a:prstGeom>
          <a:noFill/>
        </p:spPr>
        <p:txBody>
          <a:bodyPr wrap="square" rtlCol="0">
            <a:spAutoFit/>
          </a:bodyPr>
          <a:lstStyle/>
          <a:p>
            <a:r>
              <a:rPr lang="en-US" dirty="0"/>
              <a:t>Scribbles</a:t>
            </a:r>
          </a:p>
        </p:txBody>
      </p:sp>
      <p:sp>
        <p:nvSpPr>
          <p:cNvPr id="62" name="TextBox 61">
            <a:extLst>
              <a:ext uri="{FF2B5EF4-FFF2-40B4-BE49-F238E27FC236}">
                <a16:creationId xmlns:a16="http://schemas.microsoft.com/office/drawing/2014/main" id="{2EA3A474-3395-20B1-CEC3-6494CBADDB7B}"/>
              </a:ext>
            </a:extLst>
          </p:cNvPr>
          <p:cNvSpPr txBox="1"/>
          <p:nvPr/>
        </p:nvSpPr>
        <p:spPr>
          <a:xfrm>
            <a:off x="9509758" y="3555663"/>
            <a:ext cx="2322576" cy="369332"/>
          </a:xfrm>
          <a:prstGeom prst="rect">
            <a:avLst/>
          </a:prstGeom>
          <a:noFill/>
        </p:spPr>
        <p:txBody>
          <a:bodyPr wrap="square" rtlCol="0">
            <a:spAutoFit/>
          </a:bodyPr>
          <a:lstStyle/>
          <a:p>
            <a:r>
              <a:rPr lang="en-US" dirty="0"/>
              <a:t>Ink Stain</a:t>
            </a:r>
          </a:p>
        </p:txBody>
      </p:sp>
      <p:sp>
        <p:nvSpPr>
          <p:cNvPr id="63" name="TextBox 62">
            <a:extLst>
              <a:ext uri="{FF2B5EF4-FFF2-40B4-BE49-F238E27FC236}">
                <a16:creationId xmlns:a16="http://schemas.microsoft.com/office/drawing/2014/main" id="{3EC95D84-E8E0-8613-67FC-A7BA835B8257}"/>
              </a:ext>
            </a:extLst>
          </p:cNvPr>
          <p:cNvSpPr txBox="1"/>
          <p:nvPr/>
        </p:nvSpPr>
        <p:spPr>
          <a:xfrm>
            <a:off x="9509757" y="5558632"/>
            <a:ext cx="2322576" cy="369332"/>
          </a:xfrm>
          <a:prstGeom prst="rect">
            <a:avLst/>
          </a:prstGeom>
          <a:noFill/>
        </p:spPr>
        <p:txBody>
          <a:bodyPr wrap="square" rtlCol="0">
            <a:spAutoFit/>
          </a:bodyPr>
          <a:lstStyle/>
          <a:p>
            <a:r>
              <a:rPr lang="en-US" dirty="0"/>
              <a:t>Watermark</a:t>
            </a:r>
          </a:p>
        </p:txBody>
      </p:sp>
    </p:spTree>
    <p:extLst>
      <p:ext uri="{BB962C8B-B14F-4D97-AF65-F5344CB8AC3E}">
        <p14:creationId xmlns:p14="http://schemas.microsoft.com/office/powerpoint/2010/main" val="3026676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80F06-8A3E-26D0-54E0-233AF64229A2}"/>
              </a:ext>
            </a:extLst>
          </p:cNvPr>
          <p:cNvSpPr>
            <a:spLocks noGrp="1"/>
          </p:cNvSpPr>
          <p:nvPr>
            <p:ph type="title"/>
          </p:nvPr>
        </p:nvSpPr>
        <p:spPr/>
        <p:txBody>
          <a:bodyPr/>
          <a:lstStyle/>
          <a:p>
            <a:r>
              <a:rPr lang="en-US" dirty="0"/>
              <a:t>Noise</a:t>
            </a:r>
          </a:p>
        </p:txBody>
      </p:sp>
      <p:sp>
        <p:nvSpPr>
          <p:cNvPr id="3" name="Text Placeholder 2">
            <a:extLst>
              <a:ext uri="{FF2B5EF4-FFF2-40B4-BE49-F238E27FC236}">
                <a16:creationId xmlns:a16="http://schemas.microsoft.com/office/drawing/2014/main" id="{41900B83-4A41-7607-023E-6D634EBD2F23}"/>
              </a:ext>
            </a:extLst>
          </p:cNvPr>
          <p:cNvSpPr>
            <a:spLocks noGrp="1"/>
          </p:cNvSpPr>
          <p:nvPr>
            <p:ph type="body" idx="1"/>
          </p:nvPr>
        </p:nvSpPr>
        <p:spPr/>
        <p:txBody>
          <a:bodyPr/>
          <a:lstStyle/>
          <a:p>
            <a:r>
              <a:rPr lang="en-US" dirty="0"/>
              <a:t>Mistaken for text</a:t>
            </a:r>
          </a:p>
        </p:txBody>
      </p:sp>
      <p:sp>
        <p:nvSpPr>
          <p:cNvPr id="4" name="Content Placeholder 3">
            <a:extLst>
              <a:ext uri="{FF2B5EF4-FFF2-40B4-BE49-F238E27FC236}">
                <a16:creationId xmlns:a16="http://schemas.microsoft.com/office/drawing/2014/main" id="{50869E98-9882-9907-58BF-DD63069B1675}"/>
              </a:ext>
            </a:extLst>
          </p:cNvPr>
          <p:cNvSpPr>
            <a:spLocks noGrp="1"/>
          </p:cNvSpPr>
          <p:nvPr>
            <p:ph sz="half" idx="2"/>
          </p:nvPr>
        </p:nvSpPr>
        <p:spPr/>
        <p:txBody>
          <a:bodyPr/>
          <a:lstStyle/>
          <a:p>
            <a:r>
              <a:rPr lang="en-US" dirty="0"/>
              <a:t>Some models include a pre or post-processing step</a:t>
            </a:r>
          </a:p>
        </p:txBody>
      </p:sp>
      <p:sp>
        <p:nvSpPr>
          <p:cNvPr id="5" name="Text Placeholder 4">
            <a:extLst>
              <a:ext uri="{FF2B5EF4-FFF2-40B4-BE49-F238E27FC236}">
                <a16:creationId xmlns:a16="http://schemas.microsoft.com/office/drawing/2014/main" id="{565C8BA8-49FB-0EF9-7DE9-7E8939AF6B6D}"/>
              </a:ext>
            </a:extLst>
          </p:cNvPr>
          <p:cNvSpPr>
            <a:spLocks noGrp="1"/>
          </p:cNvSpPr>
          <p:nvPr>
            <p:ph type="body" sz="quarter" idx="3"/>
          </p:nvPr>
        </p:nvSpPr>
        <p:spPr/>
        <p:txBody>
          <a:bodyPr/>
          <a:lstStyle/>
          <a:p>
            <a:r>
              <a:rPr lang="en-US" dirty="0"/>
              <a:t>Obscured Text</a:t>
            </a:r>
          </a:p>
        </p:txBody>
      </p:sp>
      <p:sp>
        <p:nvSpPr>
          <p:cNvPr id="6" name="Content Placeholder 5">
            <a:extLst>
              <a:ext uri="{FF2B5EF4-FFF2-40B4-BE49-F238E27FC236}">
                <a16:creationId xmlns:a16="http://schemas.microsoft.com/office/drawing/2014/main" id="{180FCCA5-FC12-F876-3FE7-E0E33562120D}"/>
              </a:ext>
            </a:extLst>
          </p:cNvPr>
          <p:cNvSpPr>
            <a:spLocks noGrp="1"/>
          </p:cNvSpPr>
          <p:nvPr>
            <p:ph sz="quarter" idx="4"/>
          </p:nvPr>
        </p:nvSpPr>
        <p:spPr/>
        <p:txBody>
          <a:bodyPr/>
          <a:lstStyle/>
          <a:p>
            <a:r>
              <a:rPr lang="en-US" dirty="0"/>
              <a:t>Blocking letters goes back to layout struggles</a:t>
            </a:r>
          </a:p>
        </p:txBody>
      </p:sp>
      <p:sp>
        <p:nvSpPr>
          <p:cNvPr id="7" name="Slide Number Placeholder 6">
            <a:extLst>
              <a:ext uri="{FF2B5EF4-FFF2-40B4-BE49-F238E27FC236}">
                <a16:creationId xmlns:a16="http://schemas.microsoft.com/office/drawing/2014/main" id="{5C741E45-865E-6BCF-B546-EF14AF149713}"/>
              </a:ext>
            </a:extLst>
          </p:cNvPr>
          <p:cNvSpPr>
            <a:spLocks noGrp="1"/>
          </p:cNvSpPr>
          <p:nvPr>
            <p:ph type="sldNum" sz="quarter" idx="12"/>
          </p:nvPr>
        </p:nvSpPr>
        <p:spPr/>
        <p:txBody>
          <a:bodyPr/>
          <a:lstStyle/>
          <a:p>
            <a:fld id="{EE2D334F-6BBC-4F92-A016-F814A9F7501F}" type="slidenum">
              <a:rPr lang="en-US" smtClean="0"/>
              <a:t>13</a:t>
            </a:fld>
            <a:endParaRPr lang="en-US"/>
          </a:p>
        </p:txBody>
      </p:sp>
      <p:sp>
        <p:nvSpPr>
          <p:cNvPr id="8" name="Footer Placeholder 7">
            <a:extLst>
              <a:ext uri="{FF2B5EF4-FFF2-40B4-BE49-F238E27FC236}">
                <a16:creationId xmlns:a16="http://schemas.microsoft.com/office/drawing/2014/main" id="{D24E2558-4CB8-1425-8193-921289348F7D}"/>
              </a:ext>
            </a:extLst>
          </p:cNvPr>
          <p:cNvSpPr>
            <a:spLocks noGrp="1"/>
          </p:cNvSpPr>
          <p:nvPr>
            <p:ph type="ftr" sz="quarter" idx="11"/>
          </p:nvPr>
        </p:nvSpPr>
        <p:spPr/>
        <p:txBody>
          <a:bodyPr/>
          <a:lstStyle/>
          <a:p>
            <a:r>
              <a:rPr lang="en-US"/>
              <a:t>Case Study</a:t>
            </a:r>
          </a:p>
        </p:txBody>
      </p:sp>
    </p:spTree>
    <p:extLst>
      <p:ext uri="{BB962C8B-B14F-4D97-AF65-F5344CB8AC3E}">
        <p14:creationId xmlns:p14="http://schemas.microsoft.com/office/powerpoint/2010/main" val="3356923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FFE74-02D6-475C-96B2-4B07D3E42848}"/>
              </a:ext>
            </a:extLst>
          </p:cNvPr>
          <p:cNvSpPr>
            <a:spLocks noGrp="1"/>
          </p:cNvSpPr>
          <p:nvPr>
            <p:ph type="title"/>
          </p:nvPr>
        </p:nvSpPr>
        <p:spPr/>
        <p:txBody>
          <a:bodyPr/>
          <a:lstStyle/>
          <a:p>
            <a:r>
              <a:rPr lang="en-US" dirty="0"/>
              <a:t>Writing Systems</a:t>
            </a:r>
          </a:p>
        </p:txBody>
      </p:sp>
      <p:sp>
        <p:nvSpPr>
          <p:cNvPr id="3" name="Content Placeholder 2">
            <a:extLst>
              <a:ext uri="{FF2B5EF4-FFF2-40B4-BE49-F238E27FC236}">
                <a16:creationId xmlns:a16="http://schemas.microsoft.com/office/drawing/2014/main" id="{CFEB3A5B-D902-2771-32AB-1ADBD3B8E32A}"/>
              </a:ext>
            </a:extLst>
          </p:cNvPr>
          <p:cNvSpPr>
            <a:spLocks noGrp="1"/>
          </p:cNvSpPr>
          <p:nvPr>
            <p:ph idx="1"/>
          </p:nvPr>
        </p:nvSpPr>
        <p:spPr/>
        <p:txBody>
          <a:bodyPr/>
          <a:lstStyle/>
          <a:p>
            <a:pPr>
              <a:buFont typeface="Arial" panose="020B0604020202020204" pitchFamily="34" charset="0"/>
              <a:buChar char="•"/>
            </a:pPr>
            <a:r>
              <a:rPr lang="en-US" dirty="0"/>
              <a:t>Most OCR are made to recognize Latin based written languages: English, Spanish, German, etc.</a:t>
            </a:r>
          </a:p>
          <a:p>
            <a:pPr>
              <a:buFont typeface="Arial" panose="020B0604020202020204" pitchFamily="34" charset="0"/>
              <a:buChar char="•"/>
            </a:pPr>
            <a:r>
              <a:rPr lang="en-US" dirty="0"/>
              <a:t>This covers most documents (Latin is the most widely used writing system)</a:t>
            </a:r>
          </a:p>
          <a:p>
            <a:pPr>
              <a:buFont typeface="Arial" panose="020B0604020202020204" pitchFamily="34" charset="0"/>
              <a:buChar char="•"/>
            </a:pPr>
            <a:r>
              <a:rPr lang="en-US" dirty="0"/>
              <a:t>As mentioned earlier, OCR tech is limited to characters it has been exposed to previously.</a:t>
            </a:r>
          </a:p>
          <a:p>
            <a:pPr>
              <a:buFont typeface="Arial" panose="020B0604020202020204" pitchFamily="34" charset="0"/>
              <a:buChar char="•"/>
            </a:pPr>
            <a:r>
              <a:rPr lang="en-US" dirty="0"/>
              <a:t>Arabic, the third most widely used writing system is very different from Latin.</a:t>
            </a:r>
          </a:p>
          <a:p>
            <a:pPr lvl="1">
              <a:buFont typeface="Arial" panose="020B0604020202020204" pitchFamily="34" charset="0"/>
              <a:buChar char="•"/>
            </a:pPr>
            <a:r>
              <a:rPr lang="en-US" dirty="0"/>
              <a:t>Diacritics</a:t>
            </a:r>
          </a:p>
          <a:p>
            <a:pPr lvl="1">
              <a:buFont typeface="Arial" panose="020B0604020202020204" pitchFamily="34" charset="0"/>
              <a:buChar char="•"/>
            </a:pPr>
            <a:r>
              <a:rPr lang="en-US" dirty="0"/>
              <a:t>Cursive or connected characters</a:t>
            </a:r>
          </a:p>
        </p:txBody>
      </p:sp>
      <p:sp>
        <p:nvSpPr>
          <p:cNvPr id="4" name="Slide Number Placeholder 3">
            <a:extLst>
              <a:ext uri="{FF2B5EF4-FFF2-40B4-BE49-F238E27FC236}">
                <a16:creationId xmlns:a16="http://schemas.microsoft.com/office/drawing/2014/main" id="{FC847378-956D-BBB0-03F0-529414BA0535}"/>
              </a:ext>
            </a:extLst>
          </p:cNvPr>
          <p:cNvSpPr>
            <a:spLocks noGrp="1"/>
          </p:cNvSpPr>
          <p:nvPr>
            <p:ph type="sldNum" sz="quarter" idx="12"/>
          </p:nvPr>
        </p:nvSpPr>
        <p:spPr/>
        <p:txBody>
          <a:bodyPr/>
          <a:lstStyle/>
          <a:p>
            <a:fld id="{EE2D334F-6BBC-4F92-A016-F814A9F7501F}" type="slidenum">
              <a:rPr lang="en-US" smtClean="0"/>
              <a:t>14</a:t>
            </a:fld>
            <a:endParaRPr lang="en-US"/>
          </a:p>
        </p:txBody>
      </p:sp>
      <p:sp>
        <p:nvSpPr>
          <p:cNvPr id="5" name="Footer Placeholder 4">
            <a:extLst>
              <a:ext uri="{FF2B5EF4-FFF2-40B4-BE49-F238E27FC236}">
                <a16:creationId xmlns:a16="http://schemas.microsoft.com/office/drawing/2014/main" id="{B0202976-016C-4CAC-BDE2-DADDEF428337}"/>
              </a:ext>
            </a:extLst>
          </p:cNvPr>
          <p:cNvSpPr>
            <a:spLocks noGrp="1"/>
          </p:cNvSpPr>
          <p:nvPr>
            <p:ph type="ftr" sz="quarter" idx="11"/>
          </p:nvPr>
        </p:nvSpPr>
        <p:spPr/>
        <p:txBody>
          <a:bodyPr/>
          <a:lstStyle/>
          <a:p>
            <a:r>
              <a:rPr lang="en-US"/>
              <a:t>Case Study</a:t>
            </a:r>
          </a:p>
        </p:txBody>
      </p:sp>
      <p:pic>
        <p:nvPicPr>
          <p:cNvPr id="7" name="Picture 6" descr="A close up of a black and white text&#10;&#10;AI-generated content may be incorrect.">
            <a:extLst>
              <a:ext uri="{FF2B5EF4-FFF2-40B4-BE49-F238E27FC236}">
                <a16:creationId xmlns:a16="http://schemas.microsoft.com/office/drawing/2014/main" id="{620BF2DF-607D-6ED2-8111-3D0008D11E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10139" y="4200886"/>
            <a:ext cx="7725793" cy="1920019"/>
          </a:xfrm>
          <a:prstGeom prst="rect">
            <a:avLst/>
          </a:prstGeom>
        </p:spPr>
      </p:pic>
    </p:spTree>
    <p:extLst>
      <p:ext uri="{BB962C8B-B14F-4D97-AF65-F5344CB8AC3E}">
        <p14:creationId xmlns:p14="http://schemas.microsoft.com/office/powerpoint/2010/main" val="2900297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D7748-91EF-3B29-1029-A5734C2EB891}"/>
              </a:ext>
            </a:extLst>
          </p:cNvPr>
          <p:cNvSpPr>
            <a:spLocks noGrp="1"/>
          </p:cNvSpPr>
          <p:nvPr>
            <p:ph type="title"/>
          </p:nvPr>
        </p:nvSpPr>
        <p:spPr/>
        <p:txBody>
          <a:bodyPr/>
          <a:lstStyle/>
          <a:p>
            <a:r>
              <a:rPr lang="en-US" dirty="0"/>
              <a:t>Why is Writing System a Challenge </a:t>
            </a:r>
          </a:p>
        </p:txBody>
      </p:sp>
      <p:sp>
        <p:nvSpPr>
          <p:cNvPr id="3" name="Content Placeholder 2">
            <a:extLst>
              <a:ext uri="{FF2B5EF4-FFF2-40B4-BE49-F238E27FC236}">
                <a16:creationId xmlns:a16="http://schemas.microsoft.com/office/drawing/2014/main" id="{8C2DEC61-92B3-D885-123C-A907D3089BA8}"/>
              </a:ext>
            </a:extLst>
          </p:cNvPr>
          <p:cNvSpPr>
            <a:spLocks noGrp="1"/>
          </p:cNvSpPr>
          <p:nvPr>
            <p:ph idx="1"/>
          </p:nvPr>
        </p:nvSpPr>
        <p:spPr/>
        <p:txBody>
          <a:bodyPr/>
          <a:lstStyle/>
          <a:p>
            <a:pPr>
              <a:buFont typeface="Arial" panose="020B0604020202020204" pitchFamily="34" charset="0"/>
              <a:buChar char="•"/>
            </a:pPr>
            <a:r>
              <a:rPr lang="en-US" dirty="0"/>
              <a:t>The Text Line Detection stage uses boxes of pre-set sizes. Cursive Characters need larger boxes</a:t>
            </a:r>
          </a:p>
          <a:p>
            <a:pPr>
              <a:buFont typeface="Arial" panose="020B0604020202020204" pitchFamily="34" charset="0"/>
              <a:buChar char="•"/>
            </a:pPr>
            <a:r>
              <a:rPr lang="en-US" dirty="0"/>
              <a:t>Noise Prevention techniques can remove diacritics</a:t>
            </a:r>
          </a:p>
        </p:txBody>
      </p:sp>
      <p:sp>
        <p:nvSpPr>
          <p:cNvPr id="4" name="Slide Number Placeholder 3">
            <a:extLst>
              <a:ext uri="{FF2B5EF4-FFF2-40B4-BE49-F238E27FC236}">
                <a16:creationId xmlns:a16="http://schemas.microsoft.com/office/drawing/2014/main" id="{87DE0ED7-ECB3-EC2C-E527-B3B3556B0FB1}"/>
              </a:ext>
            </a:extLst>
          </p:cNvPr>
          <p:cNvSpPr>
            <a:spLocks noGrp="1"/>
          </p:cNvSpPr>
          <p:nvPr>
            <p:ph type="sldNum" sz="quarter" idx="12"/>
          </p:nvPr>
        </p:nvSpPr>
        <p:spPr/>
        <p:txBody>
          <a:bodyPr/>
          <a:lstStyle/>
          <a:p>
            <a:fld id="{EE2D334F-6BBC-4F92-A016-F814A9F7501F}" type="slidenum">
              <a:rPr lang="en-US" smtClean="0"/>
              <a:t>15</a:t>
            </a:fld>
            <a:endParaRPr lang="en-US"/>
          </a:p>
        </p:txBody>
      </p:sp>
      <p:sp>
        <p:nvSpPr>
          <p:cNvPr id="5" name="Footer Placeholder 4">
            <a:extLst>
              <a:ext uri="{FF2B5EF4-FFF2-40B4-BE49-F238E27FC236}">
                <a16:creationId xmlns:a16="http://schemas.microsoft.com/office/drawing/2014/main" id="{FA4CE8EA-46B9-A477-A4AD-9E52AB0C83FD}"/>
              </a:ext>
            </a:extLst>
          </p:cNvPr>
          <p:cNvSpPr>
            <a:spLocks noGrp="1"/>
          </p:cNvSpPr>
          <p:nvPr>
            <p:ph type="ftr" sz="quarter" idx="11"/>
          </p:nvPr>
        </p:nvSpPr>
        <p:spPr/>
        <p:txBody>
          <a:bodyPr/>
          <a:lstStyle/>
          <a:p>
            <a:r>
              <a:rPr lang="en-US"/>
              <a:t>Case Study</a:t>
            </a:r>
          </a:p>
        </p:txBody>
      </p:sp>
    </p:spTree>
    <p:extLst>
      <p:ext uri="{BB962C8B-B14F-4D97-AF65-F5344CB8AC3E}">
        <p14:creationId xmlns:p14="http://schemas.microsoft.com/office/powerpoint/2010/main" val="173600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2C541-DE50-AC31-33F9-1C54633402D9}"/>
              </a:ext>
            </a:extLst>
          </p:cNvPr>
          <p:cNvSpPr>
            <a:spLocks noGrp="1"/>
          </p:cNvSpPr>
          <p:nvPr>
            <p:ph type="title"/>
          </p:nvPr>
        </p:nvSpPr>
        <p:spPr/>
        <p:txBody>
          <a:bodyPr/>
          <a:lstStyle/>
          <a:p>
            <a:r>
              <a:rPr lang="en-US" dirty="0"/>
              <a:t>Results – Layout, Writing Systems, and Models</a:t>
            </a:r>
          </a:p>
        </p:txBody>
      </p:sp>
      <p:sp>
        <p:nvSpPr>
          <p:cNvPr id="3" name="Content Placeholder 2">
            <a:extLst>
              <a:ext uri="{FF2B5EF4-FFF2-40B4-BE49-F238E27FC236}">
                <a16:creationId xmlns:a16="http://schemas.microsoft.com/office/drawing/2014/main" id="{400B1A3B-3609-8452-7621-791551DAFEEB}"/>
              </a:ext>
            </a:extLst>
          </p:cNvPr>
          <p:cNvSpPr>
            <a:spLocks noGrp="1"/>
          </p:cNvSpPr>
          <p:nvPr>
            <p:ph idx="1"/>
          </p:nvPr>
        </p:nvSpPr>
        <p:spPr/>
        <p:txBody>
          <a:bodyPr/>
          <a:lstStyle/>
          <a:p>
            <a:pPr>
              <a:buFont typeface="Arial" panose="020B0604020202020204" pitchFamily="34" charset="0"/>
              <a:buChar char="•"/>
            </a:pPr>
            <a:r>
              <a:rPr lang="en-US" dirty="0"/>
              <a:t>Some OCR models cost money</a:t>
            </a:r>
          </a:p>
          <a:p>
            <a:pPr>
              <a:buFont typeface="Arial" panose="020B0604020202020204" pitchFamily="34" charset="0"/>
              <a:buChar char="•"/>
            </a:pPr>
            <a:r>
              <a:rPr lang="en-US" dirty="0"/>
              <a:t>Some were easier to use</a:t>
            </a:r>
          </a:p>
          <a:p>
            <a:pPr>
              <a:buFont typeface="Arial" panose="020B0604020202020204" pitchFamily="34" charset="0"/>
              <a:buChar char="•"/>
            </a:pPr>
            <a:r>
              <a:rPr lang="en-US" dirty="0"/>
              <a:t>Some had limited support for languages</a:t>
            </a:r>
          </a:p>
          <a:p>
            <a:endParaRPr lang="en-US" dirty="0"/>
          </a:p>
        </p:txBody>
      </p:sp>
      <p:sp>
        <p:nvSpPr>
          <p:cNvPr id="4" name="Slide Number Placeholder 3">
            <a:extLst>
              <a:ext uri="{FF2B5EF4-FFF2-40B4-BE49-F238E27FC236}">
                <a16:creationId xmlns:a16="http://schemas.microsoft.com/office/drawing/2014/main" id="{FC5FFF5B-9159-9CC0-7672-5ECCDDC3C80A}"/>
              </a:ext>
            </a:extLst>
          </p:cNvPr>
          <p:cNvSpPr>
            <a:spLocks noGrp="1"/>
          </p:cNvSpPr>
          <p:nvPr>
            <p:ph type="sldNum" sz="quarter" idx="12"/>
          </p:nvPr>
        </p:nvSpPr>
        <p:spPr/>
        <p:txBody>
          <a:bodyPr/>
          <a:lstStyle/>
          <a:p>
            <a:fld id="{EE2D334F-6BBC-4F92-A016-F814A9F7501F}" type="slidenum">
              <a:rPr lang="en-US" smtClean="0"/>
              <a:t>16</a:t>
            </a:fld>
            <a:endParaRPr lang="en-US"/>
          </a:p>
        </p:txBody>
      </p:sp>
      <p:sp>
        <p:nvSpPr>
          <p:cNvPr id="5" name="Footer Placeholder 4">
            <a:extLst>
              <a:ext uri="{FF2B5EF4-FFF2-40B4-BE49-F238E27FC236}">
                <a16:creationId xmlns:a16="http://schemas.microsoft.com/office/drawing/2014/main" id="{33B94A10-40C9-DA87-9C7B-6319651B893C}"/>
              </a:ext>
            </a:extLst>
          </p:cNvPr>
          <p:cNvSpPr>
            <a:spLocks noGrp="1"/>
          </p:cNvSpPr>
          <p:nvPr>
            <p:ph type="ftr" sz="quarter" idx="11"/>
          </p:nvPr>
        </p:nvSpPr>
        <p:spPr/>
        <p:txBody>
          <a:bodyPr/>
          <a:lstStyle/>
          <a:p>
            <a:r>
              <a:rPr lang="en-US"/>
              <a:t>Case Study</a:t>
            </a:r>
          </a:p>
        </p:txBody>
      </p:sp>
      <p:graphicFrame>
        <p:nvGraphicFramePr>
          <p:cNvPr id="6" name="Table 5">
            <a:extLst>
              <a:ext uri="{FF2B5EF4-FFF2-40B4-BE49-F238E27FC236}">
                <a16:creationId xmlns:a16="http://schemas.microsoft.com/office/drawing/2014/main" id="{87F68B9F-1EFC-4DBF-3D45-44479470E2A9}"/>
              </a:ext>
            </a:extLst>
          </p:cNvPr>
          <p:cNvGraphicFramePr>
            <a:graphicFrameLocks noGrp="1"/>
          </p:cNvGraphicFramePr>
          <p:nvPr>
            <p:extLst>
              <p:ext uri="{D42A27DB-BD31-4B8C-83A1-F6EECF244321}">
                <p14:modId xmlns:p14="http://schemas.microsoft.com/office/powerpoint/2010/main" val="1709121176"/>
              </p:ext>
            </p:extLst>
          </p:nvPr>
        </p:nvGraphicFramePr>
        <p:xfrm>
          <a:off x="1646410" y="4207569"/>
          <a:ext cx="8128000" cy="1483360"/>
        </p:xfrm>
        <a:graphic>
          <a:graphicData uri="http://schemas.openxmlformats.org/drawingml/2006/table">
            <a:tbl>
              <a:tblPr firstRow="1" bandRow="1">
                <a:tableStyleId>{5C22544A-7EE6-4342-B048-85BDC9FD1C3A}</a:tableStyleId>
              </a:tblPr>
              <a:tblGrid>
                <a:gridCol w="2275595">
                  <a:extLst>
                    <a:ext uri="{9D8B030D-6E8A-4147-A177-3AD203B41FA5}">
                      <a16:colId xmlns:a16="http://schemas.microsoft.com/office/drawing/2014/main" val="551588648"/>
                    </a:ext>
                  </a:extLst>
                </a:gridCol>
                <a:gridCol w="2005069">
                  <a:extLst>
                    <a:ext uri="{9D8B030D-6E8A-4147-A177-3AD203B41FA5}">
                      <a16:colId xmlns:a16="http://schemas.microsoft.com/office/drawing/2014/main" val="509860919"/>
                    </a:ext>
                  </a:extLst>
                </a:gridCol>
                <a:gridCol w="1815336">
                  <a:extLst>
                    <a:ext uri="{9D8B030D-6E8A-4147-A177-3AD203B41FA5}">
                      <a16:colId xmlns:a16="http://schemas.microsoft.com/office/drawing/2014/main" val="1629464999"/>
                    </a:ext>
                  </a:extLst>
                </a:gridCol>
                <a:gridCol w="2032000">
                  <a:extLst>
                    <a:ext uri="{9D8B030D-6E8A-4147-A177-3AD203B41FA5}">
                      <a16:colId xmlns:a16="http://schemas.microsoft.com/office/drawing/2014/main" val="1986809276"/>
                    </a:ext>
                  </a:extLst>
                </a:gridCol>
              </a:tblGrid>
              <a:tr h="370840">
                <a:tc>
                  <a:txBody>
                    <a:bodyPr/>
                    <a:lstStyle/>
                    <a:p>
                      <a:r>
                        <a:rPr lang="en-US" dirty="0"/>
                        <a:t>Model</a:t>
                      </a:r>
                    </a:p>
                  </a:txBody>
                  <a:tcPr/>
                </a:tc>
                <a:tc>
                  <a:txBody>
                    <a:bodyPr/>
                    <a:lstStyle/>
                    <a:p>
                      <a:r>
                        <a:rPr lang="en-US" dirty="0"/>
                        <a:t>Paid?</a:t>
                      </a:r>
                    </a:p>
                  </a:txBody>
                  <a:tcPr/>
                </a:tc>
                <a:tc>
                  <a:txBody>
                    <a:bodyPr/>
                    <a:lstStyle/>
                    <a:p>
                      <a:r>
                        <a:rPr lang="en-US" dirty="0"/>
                        <a:t>User Interface?</a:t>
                      </a:r>
                    </a:p>
                  </a:txBody>
                  <a:tcPr/>
                </a:tc>
                <a:tc>
                  <a:txBody>
                    <a:bodyPr/>
                    <a:lstStyle/>
                    <a:p>
                      <a:r>
                        <a:rPr lang="en-US" dirty="0"/>
                        <a:t>Arabic?</a:t>
                      </a:r>
                    </a:p>
                  </a:txBody>
                  <a:tcPr/>
                </a:tc>
                <a:extLst>
                  <a:ext uri="{0D108BD9-81ED-4DB2-BD59-A6C34878D82A}">
                    <a16:rowId xmlns:a16="http://schemas.microsoft.com/office/drawing/2014/main" val="756124181"/>
                  </a:ext>
                </a:extLst>
              </a:tr>
              <a:tr h="370840">
                <a:tc>
                  <a:txBody>
                    <a:bodyPr/>
                    <a:lstStyle/>
                    <a:p>
                      <a:r>
                        <a:rPr lang="en-US" dirty="0"/>
                        <a:t>Google Document AI</a:t>
                      </a:r>
                    </a:p>
                  </a:txBody>
                  <a:tcPr/>
                </a:tc>
                <a:tc>
                  <a:txBody>
                    <a:bodyPr/>
                    <a:lstStyle/>
                    <a:p>
                      <a:r>
                        <a:rPr lang="en-US" dirty="0"/>
                        <a:t>Yes #</a:t>
                      </a:r>
                    </a:p>
                  </a:txBody>
                  <a:tcPr/>
                </a:tc>
                <a:tc>
                  <a:txBody>
                    <a:bodyPr/>
                    <a:lstStyle/>
                    <a:p>
                      <a:r>
                        <a:rPr lang="en-US" dirty="0"/>
                        <a:t>Yes</a:t>
                      </a:r>
                    </a:p>
                  </a:txBody>
                  <a:tcPr/>
                </a:tc>
                <a:tc>
                  <a:txBody>
                    <a:bodyPr/>
                    <a:lstStyle/>
                    <a:p>
                      <a:r>
                        <a:rPr lang="en-US" dirty="0"/>
                        <a:t>Yes</a:t>
                      </a:r>
                    </a:p>
                  </a:txBody>
                  <a:tcPr/>
                </a:tc>
                <a:extLst>
                  <a:ext uri="{0D108BD9-81ED-4DB2-BD59-A6C34878D82A}">
                    <a16:rowId xmlns:a16="http://schemas.microsoft.com/office/drawing/2014/main" val="4206201782"/>
                  </a:ext>
                </a:extLst>
              </a:tr>
              <a:tr h="370840">
                <a:tc>
                  <a:txBody>
                    <a:bodyPr/>
                    <a:lstStyle/>
                    <a:p>
                      <a:r>
                        <a:rPr lang="en-US" dirty="0"/>
                        <a:t>Amazon </a:t>
                      </a:r>
                      <a:r>
                        <a:rPr lang="en-US" dirty="0" err="1"/>
                        <a:t>Textract</a:t>
                      </a:r>
                      <a:endParaRPr lang="en-US" dirty="0"/>
                    </a:p>
                  </a:txBody>
                  <a:tcPr/>
                </a:tc>
                <a:tc>
                  <a:txBody>
                    <a:bodyPr/>
                    <a:lstStyle/>
                    <a:p>
                      <a:r>
                        <a:rPr lang="en-US" dirty="0"/>
                        <a:t>Yes #</a:t>
                      </a:r>
                    </a:p>
                  </a:txBody>
                  <a:tcPr/>
                </a:tc>
                <a:tc>
                  <a:txBody>
                    <a:bodyPr/>
                    <a:lstStyle/>
                    <a:p>
                      <a:r>
                        <a:rPr lang="en-US" dirty="0"/>
                        <a:t>Yes</a:t>
                      </a:r>
                    </a:p>
                  </a:txBody>
                  <a:tcPr/>
                </a:tc>
                <a:tc>
                  <a:txBody>
                    <a:bodyPr/>
                    <a:lstStyle/>
                    <a:p>
                      <a:r>
                        <a:rPr lang="en-US" dirty="0"/>
                        <a:t>No</a:t>
                      </a:r>
                    </a:p>
                  </a:txBody>
                  <a:tcPr/>
                </a:tc>
                <a:extLst>
                  <a:ext uri="{0D108BD9-81ED-4DB2-BD59-A6C34878D82A}">
                    <a16:rowId xmlns:a16="http://schemas.microsoft.com/office/drawing/2014/main" val="2814770643"/>
                  </a:ext>
                </a:extLst>
              </a:tr>
              <a:tr h="370840">
                <a:tc>
                  <a:txBody>
                    <a:bodyPr/>
                    <a:lstStyle/>
                    <a:p>
                      <a:r>
                        <a:rPr lang="en-US" dirty="0"/>
                        <a:t>Tesseract</a:t>
                      </a:r>
                    </a:p>
                  </a:txBody>
                  <a:tcPr/>
                </a:tc>
                <a:tc>
                  <a:txBody>
                    <a:bodyPr/>
                    <a:lstStyle/>
                    <a:p>
                      <a:r>
                        <a:rPr lang="en-US" dirty="0"/>
                        <a:t>No</a:t>
                      </a:r>
                    </a:p>
                  </a:txBody>
                  <a:tcPr/>
                </a:tc>
                <a:tc>
                  <a:txBody>
                    <a:bodyPr/>
                    <a:lstStyle/>
                    <a:p>
                      <a:r>
                        <a:rPr lang="en-US" dirty="0"/>
                        <a:t>No</a:t>
                      </a:r>
                    </a:p>
                  </a:txBody>
                  <a:tcPr/>
                </a:tc>
                <a:tc>
                  <a:txBody>
                    <a:bodyPr/>
                    <a:lstStyle/>
                    <a:p>
                      <a:r>
                        <a:rPr lang="en-US" dirty="0"/>
                        <a:t>Yes</a:t>
                      </a:r>
                    </a:p>
                  </a:txBody>
                  <a:tcPr/>
                </a:tc>
                <a:extLst>
                  <a:ext uri="{0D108BD9-81ED-4DB2-BD59-A6C34878D82A}">
                    <a16:rowId xmlns:a16="http://schemas.microsoft.com/office/drawing/2014/main" val="515605955"/>
                  </a:ext>
                </a:extLst>
              </a:tr>
            </a:tbl>
          </a:graphicData>
        </a:graphic>
      </p:graphicFrame>
    </p:spTree>
    <p:extLst>
      <p:ext uri="{BB962C8B-B14F-4D97-AF65-F5344CB8AC3E}">
        <p14:creationId xmlns:p14="http://schemas.microsoft.com/office/powerpoint/2010/main" val="4221123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6897-BF71-7EFF-9CB9-A5DA24AA9BC3}"/>
              </a:ext>
            </a:extLst>
          </p:cNvPr>
          <p:cNvSpPr>
            <a:spLocks noGrp="1"/>
          </p:cNvSpPr>
          <p:nvPr>
            <p:ph type="title"/>
          </p:nvPr>
        </p:nvSpPr>
        <p:spPr/>
        <p:txBody>
          <a:bodyPr/>
          <a:lstStyle/>
          <a:p>
            <a:r>
              <a:rPr lang="en-US" dirty="0"/>
              <a:t>Results – Noise</a:t>
            </a:r>
          </a:p>
        </p:txBody>
      </p:sp>
      <p:sp>
        <p:nvSpPr>
          <p:cNvPr id="3" name="Content Placeholder 2">
            <a:extLst>
              <a:ext uri="{FF2B5EF4-FFF2-40B4-BE49-F238E27FC236}">
                <a16:creationId xmlns:a16="http://schemas.microsoft.com/office/drawing/2014/main" id="{95954C04-3648-97DD-4BC7-2212674947D5}"/>
              </a:ext>
            </a:extLst>
          </p:cNvPr>
          <p:cNvSpPr>
            <a:spLocks noGrp="1"/>
          </p:cNvSpPr>
          <p:nvPr>
            <p:ph idx="1"/>
          </p:nvPr>
        </p:nvSpPr>
        <p:spPr/>
        <p:txBody>
          <a:bodyPr/>
          <a:lstStyle/>
          <a:p>
            <a:pPr>
              <a:buFont typeface="Arial" panose="020B0604020202020204" pitchFamily="34" charset="0"/>
              <a:buChar char="•"/>
            </a:pPr>
            <a:r>
              <a:rPr lang="en-US" dirty="0"/>
              <a:t>Hegghammer layered levels of noise, as suspected, more layers reduced accuracy</a:t>
            </a:r>
          </a:p>
          <a:p>
            <a:pPr lvl="1">
              <a:buFont typeface="Arial" panose="020B0604020202020204" pitchFamily="34" charset="0"/>
              <a:buChar char="•"/>
            </a:pPr>
            <a:r>
              <a:rPr lang="en-US" dirty="0"/>
              <a:t>He split each source document into a b/w version and a color version, then applied every combination of noise types (for a total of 44 documents per source document)</a:t>
            </a:r>
          </a:p>
          <a:p>
            <a:pPr>
              <a:buFont typeface="Arial" panose="020B0604020202020204" pitchFamily="34" charset="0"/>
              <a:buChar char="•"/>
            </a:pPr>
            <a:r>
              <a:rPr lang="en-US" dirty="0"/>
              <a:t>Some noise types had a larger impact (integrated noise) (include images)</a:t>
            </a:r>
          </a:p>
        </p:txBody>
      </p:sp>
      <p:sp>
        <p:nvSpPr>
          <p:cNvPr id="4" name="Slide Number Placeholder 3">
            <a:extLst>
              <a:ext uri="{FF2B5EF4-FFF2-40B4-BE49-F238E27FC236}">
                <a16:creationId xmlns:a16="http://schemas.microsoft.com/office/drawing/2014/main" id="{0197B77A-F2E9-8476-F9E2-F546BBB1EE1F}"/>
              </a:ext>
            </a:extLst>
          </p:cNvPr>
          <p:cNvSpPr>
            <a:spLocks noGrp="1"/>
          </p:cNvSpPr>
          <p:nvPr>
            <p:ph type="sldNum" sz="quarter" idx="12"/>
          </p:nvPr>
        </p:nvSpPr>
        <p:spPr/>
        <p:txBody>
          <a:bodyPr/>
          <a:lstStyle/>
          <a:p>
            <a:fld id="{EE2D334F-6BBC-4F92-A016-F814A9F7501F}" type="slidenum">
              <a:rPr lang="en-US" smtClean="0"/>
              <a:t>17</a:t>
            </a:fld>
            <a:endParaRPr lang="en-US"/>
          </a:p>
        </p:txBody>
      </p:sp>
      <p:sp>
        <p:nvSpPr>
          <p:cNvPr id="5" name="Footer Placeholder 4">
            <a:extLst>
              <a:ext uri="{FF2B5EF4-FFF2-40B4-BE49-F238E27FC236}">
                <a16:creationId xmlns:a16="http://schemas.microsoft.com/office/drawing/2014/main" id="{B4ECCB64-6603-E9A1-60D5-892DA54AA870}"/>
              </a:ext>
            </a:extLst>
          </p:cNvPr>
          <p:cNvSpPr>
            <a:spLocks noGrp="1"/>
          </p:cNvSpPr>
          <p:nvPr>
            <p:ph type="ftr" sz="quarter" idx="11"/>
          </p:nvPr>
        </p:nvSpPr>
        <p:spPr/>
        <p:txBody>
          <a:bodyPr/>
          <a:lstStyle/>
          <a:p>
            <a:r>
              <a:rPr lang="en-US"/>
              <a:t>Case Study</a:t>
            </a:r>
          </a:p>
        </p:txBody>
      </p:sp>
    </p:spTree>
    <p:extLst>
      <p:ext uri="{BB962C8B-B14F-4D97-AF65-F5344CB8AC3E}">
        <p14:creationId xmlns:p14="http://schemas.microsoft.com/office/powerpoint/2010/main" val="2114653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A8350-27F6-BD49-CC3B-A2B8DD4183A4}"/>
              </a:ext>
            </a:extLst>
          </p:cNvPr>
          <p:cNvSpPr>
            <a:spLocks noGrp="1"/>
          </p:cNvSpPr>
          <p:nvPr>
            <p:ph type="title"/>
          </p:nvPr>
        </p:nvSpPr>
        <p:spPr/>
        <p:txBody>
          <a:bodyPr/>
          <a:lstStyle/>
          <a:p>
            <a:r>
              <a:rPr lang="en-US" dirty="0"/>
              <a:t>Case Study Importance</a:t>
            </a:r>
          </a:p>
        </p:txBody>
      </p:sp>
      <p:sp>
        <p:nvSpPr>
          <p:cNvPr id="3" name="Content Placeholder 2">
            <a:extLst>
              <a:ext uri="{FF2B5EF4-FFF2-40B4-BE49-F238E27FC236}">
                <a16:creationId xmlns:a16="http://schemas.microsoft.com/office/drawing/2014/main" id="{54550F5F-1916-99F5-179B-540F7618C0B7}"/>
              </a:ext>
            </a:extLst>
          </p:cNvPr>
          <p:cNvSpPr>
            <a:spLocks noGrp="1"/>
          </p:cNvSpPr>
          <p:nvPr>
            <p:ph idx="1"/>
          </p:nvPr>
        </p:nvSpPr>
        <p:spPr/>
        <p:txBody>
          <a:bodyPr/>
          <a:lstStyle/>
          <a:p>
            <a:pPr>
              <a:buFont typeface="Arial" panose="020B0604020202020204" pitchFamily="34" charset="0"/>
              <a:buChar char="•"/>
            </a:pPr>
            <a:r>
              <a:rPr lang="en-US" dirty="0"/>
              <a:t>Draws attention to types of noise that have larger impact on OCR</a:t>
            </a:r>
          </a:p>
          <a:p>
            <a:pPr>
              <a:buFont typeface="Arial" panose="020B0604020202020204" pitchFamily="34" charset="0"/>
              <a:buChar char="•"/>
            </a:pPr>
            <a:r>
              <a:rPr lang="en-US" dirty="0"/>
              <a:t>Provides commentary for other academics</a:t>
            </a:r>
          </a:p>
          <a:p>
            <a:pPr>
              <a:buFont typeface="Arial" panose="020B0604020202020204" pitchFamily="34" charset="0"/>
              <a:buChar char="•"/>
            </a:pPr>
            <a:r>
              <a:rPr lang="en-US" dirty="0"/>
              <a:t>Documents and findings of the study are publicly available</a:t>
            </a:r>
          </a:p>
          <a:p>
            <a:pPr>
              <a:buFont typeface="Arial" panose="020B0604020202020204" pitchFamily="34" charset="0"/>
              <a:buChar char="•"/>
            </a:pPr>
            <a:r>
              <a:rPr lang="en-US" dirty="0"/>
              <a:t>Noise generator is publicly available</a:t>
            </a:r>
          </a:p>
        </p:txBody>
      </p:sp>
      <p:sp>
        <p:nvSpPr>
          <p:cNvPr id="4" name="Slide Number Placeholder 3">
            <a:extLst>
              <a:ext uri="{FF2B5EF4-FFF2-40B4-BE49-F238E27FC236}">
                <a16:creationId xmlns:a16="http://schemas.microsoft.com/office/drawing/2014/main" id="{2B36B614-E56D-AC10-A44E-DE69E910D7EF}"/>
              </a:ext>
            </a:extLst>
          </p:cNvPr>
          <p:cNvSpPr>
            <a:spLocks noGrp="1"/>
          </p:cNvSpPr>
          <p:nvPr>
            <p:ph type="sldNum" sz="quarter" idx="12"/>
          </p:nvPr>
        </p:nvSpPr>
        <p:spPr/>
        <p:txBody>
          <a:bodyPr/>
          <a:lstStyle/>
          <a:p>
            <a:fld id="{EE2D334F-6BBC-4F92-A016-F814A9F7501F}" type="slidenum">
              <a:rPr lang="en-US" smtClean="0"/>
              <a:t>18</a:t>
            </a:fld>
            <a:endParaRPr lang="en-US"/>
          </a:p>
        </p:txBody>
      </p:sp>
      <p:sp>
        <p:nvSpPr>
          <p:cNvPr id="5" name="Footer Placeholder 4">
            <a:extLst>
              <a:ext uri="{FF2B5EF4-FFF2-40B4-BE49-F238E27FC236}">
                <a16:creationId xmlns:a16="http://schemas.microsoft.com/office/drawing/2014/main" id="{3B613EF4-E45D-A089-CA7A-9098EFC17E2F}"/>
              </a:ext>
            </a:extLst>
          </p:cNvPr>
          <p:cNvSpPr>
            <a:spLocks noGrp="1"/>
          </p:cNvSpPr>
          <p:nvPr>
            <p:ph type="ftr" sz="quarter" idx="11"/>
          </p:nvPr>
        </p:nvSpPr>
        <p:spPr/>
        <p:txBody>
          <a:bodyPr/>
          <a:lstStyle/>
          <a:p>
            <a:r>
              <a:rPr lang="en-US"/>
              <a:t>Conclusion</a:t>
            </a:r>
          </a:p>
        </p:txBody>
      </p:sp>
    </p:spTree>
    <p:extLst>
      <p:ext uri="{BB962C8B-B14F-4D97-AF65-F5344CB8AC3E}">
        <p14:creationId xmlns:p14="http://schemas.microsoft.com/office/powerpoint/2010/main" val="3369028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2F098-5559-FBB4-9F44-7EDE2B8AB764}"/>
              </a:ext>
            </a:extLst>
          </p:cNvPr>
          <p:cNvSpPr>
            <a:spLocks noGrp="1"/>
          </p:cNvSpPr>
          <p:nvPr>
            <p:ph type="title"/>
          </p:nvPr>
        </p:nvSpPr>
        <p:spPr/>
        <p:txBody>
          <a:bodyPr/>
          <a:lstStyle/>
          <a:p>
            <a:r>
              <a:rPr lang="en-US" dirty="0"/>
              <a:t>Larger Picture</a:t>
            </a:r>
          </a:p>
        </p:txBody>
      </p:sp>
      <p:sp>
        <p:nvSpPr>
          <p:cNvPr id="3" name="Content Placeholder 2">
            <a:extLst>
              <a:ext uri="{FF2B5EF4-FFF2-40B4-BE49-F238E27FC236}">
                <a16:creationId xmlns:a16="http://schemas.microsoft.com/office/drawing/2014/main" id="{D9118BD1-E1ED-9823-3258-8F7A98CCA124}"/>
              </a:ext>
            </a:extLst>
          </p:cNvPr>
          <p:cNvSpPr>
            <a:spLocks noGrp="1"/>
          </p:cNvSpPr>
          <p:nvPr>
            <p:ph idx="1"/>
          </p:nvPr>
        </p:nvSpPr>
        <p:spPr/>
        <p:txBody>
          <a:bodyPr/>
          <a:lstStyle/>
          <a:p>
            <a:pPr>
              <a:buFont typeface="Arial" panose="020B0604020202020204" pitchFamily="34" charset="0"/>
              <a:buChar char="•"/>
            </a:pPr>
            <a:r>
              <a:rPr lang="en-US" dirty="0"/>
              <a:t>This study was born out of a real case, where a real person cared about the accuracy</a:t>
            </a:r>
          </a:p>
          <a:p>
            <a:pPr>
              <a:buFont typeface="Arial" panose="020B0604020202020204" pitchFamily="34" charset="0"/>
              <a:buChar char="•"/>
            </a:pPr>
            <a:r>
              <a:rPr lang="en-US" dirty="0"/>
              <a:t>For a general content analysis, an accuracy of 99.9% is workable, but for large amounts of documents and an application which requires truthful representation of the text, every character matters.</a:t>
            </a:r>
          </a:p>
          <a:p>
            <a:pPr>
              <a:buFont typeface="Arial" panose="020B0604020202020204" pitchFamily="34" charset="0"/>
              <a:buChar char="•"/>
            </a:pPr>
            <a:r>
              <a:rPr lang="en-US" dirty="0"/>
              <a:t>If we treat these document features as extremes, the techniques can still be applied in current cases (handwriting OCR)</a:t>
            </a:r>
          </a:p>
          <a:p>
            <a:pPr>
              <a:buFont typeface="Arial" panose="020B0604020202020204" pitchFamily="34" charset="0"/>
              <a:buChar char="•"/>
            </a:pPr>
            <a:r>
              <a:rPr lang="en-US" dirty="0"/>
              <a:t>Studies like this help guide innovation</a:t>
            </a:r>
          </a:p>
        </p:txBody>
      </p:sp>
      <p:sp>
        <p:nvSpPr>
          <p:cNvPr id="4" name="Slide Number Placeholder 3">
            <a:extLst>
              <a:ext uri="{FF2B5EF4-FFF2-40B4-BE49-F238E27FC236}">
                <a16:creationId xmlns:a16="http://schemas.microsoft.com/office/drawing/2014/main" id="{CD00DFAC-AE97-709F-818A-0359A1BC1436}"/>
              </a:ext>
            </a:extLst>
          </p:cNvPr>
          <p:cNvSpPr>
            <a:spLocks noGrp="1"/>
          </p:cNvSpPr>
          <p:nvPr>
            <p:ph type="sldNum" sz="quarter" idx="12"/>
          </p:nvPr>
        </p:nvSpPr>
        <p:spPr/>
        <p:txBody>
          <a:bodyPr/>
          <a:lstStyle/>
          <a:p>
            <a:fld id="{EE2D334F-6BBC-4F92-A016-F814A9F7501F}" type="slidenum">
              <a:rPr lang="en-US" smtClean="0"/>
              <a:t>19</a:t>
            </a:fld>
            <a:endParaRPr lang="en-US"/>
          </a:p>
        </p:txBody>
      </p:sp>
      <p:sp>
        <p:nvSpPr>
          <p:cNvPr id="5" name="Footer Placeholder 4">
            <a:extLst>
              <a:ext uri="{FF2B5EF4-FFF2-40B4-BE49-F238E27FC236}">
                <a16:creationId xmlns:a16="http://schemas.microsoft.com/office/drawing/2014/main" id="{F85A12BA-824E-583D-09B9-F5755678A559}"/>
              </a:ext>
            </a:extLst>
          </p:cNvPr>
          <p:cNvSpPr>
            <a:spLocks noGrp="1"/>
          </p:cNvSpPr>
          <p:nvPr>
            <p:ph type="ftr" sz="quarter" idx="11"/>
          </p:nvPr>
        </p:nvSpPr>
        <p:spPr/>
        <p:txBody>
          <a:bodyPr/>
          <a:lstStyle/>
          <a:p>
            <a:r>
              <a:rPr lang="en-US"/>
              <a:t>Conclusion</a:t>
            </a:r>
          </a:p>
        </p:txBody>
      </p:sp>
    </p:spTree>
    <p:extLst>
      <p:ext uri="{BB962C8B-B14F-4D97-AF65-F5344CB8AC3E}">
        <p14:creationId xmlns:p14="http://schemas.microsoft.com/office/powerpoint/2010/main" val="126846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34E233E6-85AC-F6E7-5992-7B4DEB0A4E85}"/>
              </a:ext>
              <a:ext uri="{C183D7F6-B498-43B3-948B-1728B52AA6E4}">
                <adec:decorative xmlns:adec="http://schemas.microsoft.com/office/drawing/2017/decorative" val="1"/>
              </a:ext>
            </a:extLst>
          </p:cNvPr>
          <p:cNvGraphicFramePr/>
          <p:nvPr>
            <p:extLst>
              <p:ext uri="{D42A27DB-BD31-4B8C-83A1-F6EECF244321}">
                <p14:modId xmlns:p14="http://schemas.microsoft.com/office/powerpoint/2010/main" val="2448524111"/>
              </p:ext>
            </p:extLst>
          </p:nvPr>
        </p:nvGraphicFramePr>
        <p:xfrm>
          <a:off x="375457" y="-134761"/>
          <a:ext cx="11262361" cy="61383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Footer Placeholder 6">
            <a:extLst>
              <a:ext uri="{FF2B5EF4-FFF2-40B4-BE49-F238E27FC236}">
                <a16:creationId xmlns:a16="http://schemas.microsoft.com/office/drawing/2014/main" id="{5D69FDD7-B276-0B0B-78BF-CBA5A781CB2A}"/>
              </a:ext>
            </a:extLst>
          </p:cNvPr>
          <p:cNvSpPr>
            <a:spLocks noGrp="1"/>
          </p:cNvSpPr>
          <p:nvPr>
            <p:ph type="ftr" sz="quarter" idx="11"/>
          </p:nvPr>
        </p:nvSpPr>
        <p:spPr/>
        <p:txBody>
          <a:bodyPr/>
          <a:lstStyle/>
          <a:p>
            <a:r>
              <a:rPr lang="en-US"/>
              <a:t>Outline</a:t>
            </a:r>
            <a:endParaRPr lang="en-US" dirty="0"/>
          </a:p>
        </p:txBody>
      </p:sp>
      <p:sp>
        <p:nvSpPr>
          <p:cNvPr id="10" name="Slide Number Placeholder 9">
            <a:extLst>
              <a:ext uri="{FF2B5EF4-FFF2-40B4-BE49-F238E27FC236}">
                <a16:creationId xmlns:a16="http://schemas.microsoft.com/office/drawing/2014/main" id="{0BB5F6DF-B167-CC9A-C2F0-161DA57655D2}"/>
              </a:ext>
            </a:extLst>
          </p:cNvPr>
          <p:cNvSpPr>
            <a:spLocks noGrp="1"/>
          </p:cNvSpPr>
          <p:nvPr>
            <p:ph type="sldNum" sz="quarter" idx="12"/>
          </p:nvPr>
        </p:nvSpPr>
        <p:spPr/>
        <p:txBody>
          <a:bodyPr/>
          <a:lstStyle/>
          <a:p>
            <a:fld id="{EE2D334F-6BBC-4F92-A016-F814A9F7501F}" type="slidenum">
              <a:rPr lang="en-US" smtClean="0"/>
              <a:t>2</a:t>
            </a:fld>
            <a:endParaRPr lang="en-US"/>
          </a:p>
        </p:txBody>
      </p:sp>
    </p:spTree>
    <p:extLst>
      <p:ext uri="{BB962C8B-B14F-4D97-AF65-F5344CB8AC3E}">
        <p14:creationId xmlns:p14="http://schemas.microsoft.com/office/powerpoint/2010/main" val="1785348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B5993E2-C02B-4335-ABA5-D8EC46555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0B801A2-5622-4BE8-9AD2-C337A2CD0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2451B7E-804A-BFEC-0BE9-B35F1A8E926A}"/>
              </a:ext>
            </a:extLst>
          </p:cNvPr>
          <p:cNvSpPr>
            <a:spLocks noGrp="1"/>
          </p:cNvSpPr>
          <p:nvPr>
            <p:ph type="title"/>
          </p:nvPr>
        </p:nvSpPr>
        <p:spPr>
          <a:xfrm>
            <a:off x="492370" y="516835"/>
            <a:ext cx="3084844" cy="5772840"/>
          </a:xfrm>
        </p:spPr>
        <p:txBody>
          <a:bodyPr vert="horz" lIns="91440" tIns="45720" rIns="91440" bIns="45720" rtlCol="0" anchor="ctr">
            <a:normAutofit/>
          </a:bodyPr>
          <a:lstStyle/>
          <a:p>
            <a:r>
              <a:rPr lang="en-US" sz="3600">
                <a:solidFill>
                  <a:srgbClr val="FFFFFF"/>
                </a:solidFill>
              </a:rPr>
              <a:t>What Is OCR?</a:t>
            </a:r>
          </a:p>
        </p:txBody>
      </p:sp>
      <p:sp>
        <p:nvSpPr>
          <p:cNvPr id="18" name="Rectangle 17">
            <a:extLst>
              <a:ext uri="{FF2B5EF4-FFF2-40B4-BE49-F238E27FC236}">
                <a16:creationId xmlns:a16="http://schemas.microsoft.com/office/drawing/2014/main" id="{B7AF614F-5BC3-4086-99F5-B87C5847A0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Footer Placeholder 7">
            <a:extLst>
              <a:ext uri="{FF2B5EF4-FFF2-40B4-BE49-F238E27FC236}">
                <a16:creationId xmlns:a16="http://schemas.microsoft.com/office/drawing/2014/main" id="{3E681B51-2E44-5594-DFEC-A39938936540}"/>
              </a:ext>
            </a:extLst>
          </p:cNvPr>
          <p:cNvSpPr>
            <a:spLocks noGrp="1"/>
          </p:cNvSpPr>
          <p:nvPr>
            <p:ph type="ftr" sz="quarter" idx="11"/>
          </p:nvPr>
        </p:nvSpPr>
        <p:spPr>
          <a:xfrm>
            <a:off x="4742017" y="6459785"/>
            <a:ext cx="5105169" cy="365125"/>
          </a:xfrm>
        </p:spPr>
        <p:txBody>
          <a:bodyPr>
            <a:normAutofit/>
          </a:bodyPr>
          <a:lstStyle/>
          <a:p>
            <a:pPr algn="l">
              <a:spcAft>
                <a:spcPts val="600"/>
              </a:spcAft>
            </a:pPr>
            <a:r>
              <a:rPr lang="en-US">
                <a:solidFill>
                  <a:schemeClr val="tx2"/>
                </a:solidFill>
              </a:rPr>
              <a:t>Background</a:t>
            </a:r>
          </a:p>
        </p:txBody>
      </p:sp>
      <p:sp>
        <p:nvSpPr>
          <p:cNvPr id="5" name="Slide Number Placeholder 4">
            <a:extLst>
              <a:ext uri="{FF2B5EF4-FFF2-40B4-BE49-F238E27FC236}">
                <a16:creationId xmlns:a16="http://schemas.microsoft.com/office/drawing/2014/main" id="{87300389-7B6F-D4A0-20E5-472B2B65F210}"/>
              </a:ext>
            </a:extLst>
          </p:cNvPr>
          <p:cNvSpPr>
            <a:spLocks noGrp="1"/>
          </p:cNvSpPr>
          <p:nvPr>
            <p:ph type="sldNum" sz="quarter" idx="12"/>
          </p:nvPr>
        </p:nvSpPr>
        <p:spPr>
          <a:xfrm>
            <a:off x="10123055" y="6459785"/>
            <a:ext cx="1089428" cy="365125"/>
          </a:xfrm>
        </p:spPr>
        <p:txBody>
          <a:bodyPr vert="horz" lIns="91440" tIns="45720" rIns="91440" bIns="45720" rtlCol="0">
            <a:normAutofit/>
          </a:bodyPr>
          <a:lstStyle/>
          <a:p>
            <a:pPr defTabSz="914400">
              <a:spcAft>
                <a:spcPts val="600"/>
              </a:spcAft>
            </a:pPr>
            <a:fld id="{EE2D334F-6BBC-4F92-A016-F814A9F7501F}" type="slidenum">
              <a:rPr lang="en-US">
                <a:solidFill>
                  <a:schemeClr val="tx2"/>
                </a:solidFill>
              </a:rPr>
              <a:pPr defTabSz="914400">
                <a:spcAft>
                  <a:spcPts val="600"/>
                </a:spcAft>
              </a:pPr>
              <a:t>3</a:t>
            </a:fld>
            <a:endParaRPr lang="en-US">
              <a:solidFill>
                <a:schemeClr val="tx2"/>
              </a:solidFill>
            </a:endParaRPr>
          </a:p>
        </p:txBody>
      </p:sp>
      <p:graphicFrame>
        <p:nvGraphicFramePr>
          <p:cNvPr id="11" name="Text Placeholder 3">
            <a:extLst>
              <a:ext uri="{FF2B5EF4-FFF2-40B4-BE49-F238E27FC236}">
                <a16:creationId xmlns:a16="http://schemas.microsoft.com/office/drawing/2014/main" id="{47F30279-4269-8745-1570-17FEB20F7C83}"/>
              </a:ext>
            </a:extLst>
          </p:cNvPr>
          <p:cNvGraphicFramePr>
            <a:graphicFrameLocks noGrp="1"/>
          </p:cNvGraphicFramePr>
          <p:nvPr>
            <p:ph idx="1"/>
            <p:extLst>
              <p:ext uri="{D42A27DB-BD31-4B8C-83A1-F6EECF244321}">
                <p14:modId xmlns:p14="http://schemas.microsoft.com/office/powerpoint/2010/main" val="86596302"/>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3069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980EC-B50B-A0DB-A9BC-7534C714EED2}"/>
              </a:ext>
            </a:extLst>
          </p:cNvPr>
          <p:cNvSpPr>
            <a:spLocks noGrp="1"/>
          </p:cNvSpPr>
          <p:nvPr>
            <p:ph type="title"/>
          </p:nvPr>
        </p:nvSpPr>
        <p:spPr/>
        <p:txBody>
          <a:bodyPr/>
          <a:lstStyle/>
          <a:p>
            <a:r>
              <a:rPr lang="en-US" dirty="0"/>
              <a:t>OCR Stages</a:t>
            </a:r>
          </a:p>
        </p:txBody>
      </p:sp>
      <p:graphicFrame>
        <p:nvGraphicFramePr>
          <p:cNvPr id="5" name="Content Placeholder 4">
            <a:extLst>
              <a:ext uri="{FF2B5EF4-FFF2-40B4-BE49-F238E27FC236}">
                <a16:creationId xmlns:a16="http://schemas.microsoft.com/office/drawing/2014/main" id="{B8C4B642-20ED-B6AB-003A-B48C6D3E031B}"/>
              </a:ext>
              <a:ext uri="{C183D7F6-B498-43B3-948B-1728B52AA6E4}">
                <adec:decorative xmlns:adec="http://schemas.microsoft.com/office/drawing/2017/decorative" val="1"/>
              </a:ext>
            </a:extLst>
          </p:cNvPr>
          <p:cNvGraphicFramePr>
            <a:graphicFrameLocks noGrp="1"/>
          </p:cNvGraphicFramePr>
          <p:nvPr>
            <p:ph idx="1"/>
            <p:extLst>
              <p:ext uri="{D42A27DB-BD31-4B8C-83A1-F6EECF244321}">
                <p14:modId xmlns:p14="http://schemas.microsoft.com/office/powerpoint/2010/main" val="2237302303"/>
              </p:ext>
            </p:extLst>
          </p:nvPr>
        </p:nvGraphicFramePr>
        <p:xfrm>
          <a:off x="1066800" y="1863304"/>
          <a:ext cx="10058400" cy="19871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8A298B04-DB99-4049-ADA4-AEA0936BF8B5}"/>
              </a:ext>
            </a:extLst>
          </p:cNvPr>
          <p:cNvSpPr>
            <a:spLocks noGrp="1"/>
          </p:cNvSpPr>
          <p:nvPr>
            <p:ph type="sldNum" sz="quarter" idx="12"/>
          </p:nvPr>
        </p:nvSpPr>
        <p:spPr/>
        <p:txBody>
          <a:bodyPr/>
          <a:lstStyle/>
          <a:p>
            <a:fld id="{EE2D334F-6BBC-4F92-A016-F814A9F7501F}" type="slidenum">
              <a:rPr lang="en-US" smtClean="0"/>
              <a:t>4</a:t>
            </a:fld>
            <a:endParaRPr lang="en-US"/>
          </a:p>
        </p:txBody>
      </p:sp>
      <p:sp>
        <p:nvSpPr>
          <p:cNvPr id="8" name="Footer Placeholder 7">
            <a:extLst>
              <a:ext uri="{FF2B5EF4-FFF2-40B4-BE49-F238E27FC236}">
                <a16:creationId xmlns:a16="http://schemas.microsoft.com/office/drawing/2014/main" id="{7129E23D-97A9-0556-55E1-DA953CF8A394}"/>
              </a:ext>
            </a:extLst>
          </p:cNvPr>
          <p:cNvSpPr>
            <a:spLocks noGrp="1"/>
          </p:cNvSpPr>
          <p:nvPr>
            <p:ph type="ftr" sz="quarter" idx="11"/>
          </p:nvPr>
        </p:nvSpPr>
        <p:spPr/>
        <p:txBody>
          <a:bodyPr/>
          <a:lstStyle/>
          <a:p>
            <a:r>
              <a:rPr lang="en-US"/>
              <a:t>Background</a:t>
            </a:r>
          </a:p>
        </p:txBody>
      </p:sp>
      <p:sp>
        <p:nvSpPr>
          <p:cNvPr id="9" name="TextBox 8">
            <a:extLst>
              <a:ext uri="{FF2B5EF4-FFF2-40B4-BE49-F238E27FC236}">
                <a16:creationId xmlns:a16="http://schemas.microsoft.com/office/drawing/2014/main" id="{DE8BAD7D-2E4A-204C-22AB-DC62FC3FE733}"/>
              </a:ext>
            </a:extLst>
          </p:cNvPr>
          <p:cNvSpPr txBox="1"/>
          <p:nvPr/>
        </p:nvSpPr>
        <p:spPr>
          <a:xfrm>
            <a:off x="1097280" y="1961002"/>
            <a:ext cx="1392532" cy="369332"/>
          </a:xfrm>
          <a:prstGeom prst="rect">
            <a:avLst/>
          </a:prstGeom>
          <a:noFill/>
        </p:spPr>
        <p:txBody>
          <a:bodyPr wrap="square" rtlCol="0">
            <a:spAutoFit/>
          </a:bodyPr>
          <a:lstStyle/>
          <a:p>
            <a:r>
              <a:rPr lang="en-US" dirty="0"/>
              <a:t>Input</a:t>
            </a:r>
          </a:p>
        </p:txBody>
      </p:sp>
      <p:sp>
        <p:nvSpPr>
          <p:cNvPr id="10" name="TextBox 9">
            <a:extLst>
              <a:ext uri="{FF2B5EF4-FFF2-40B4-BE49-F238E27FC236}">
                <a16:creationId xmlns:a16="http://schemas.microsoft.com/office/drawing/2014/main" id="{0F497042-6D8A-6C03-7C35-17A560FD679E}"/>
              </a:ext>
            </a:extLst>
          </p:cNvPr>
          <p:cNvSpPr txBox="1"/>
          <p:nvPr/>
        </p:nvSpPr>
        <p:spPr>
          <a:xfrm>
            <a:off x="9628742" y="1961002"/>
            <a:ext cx="1465978" cy="369332"/>
          </a:xfrm>
          <a:prstGeom prst="rect">
            <a:avLst/>
          </a:prstGeom>
          <a:noFill/>
        </p:spPr>
        <p:txBody>
          <a:bodyPr wrap="square" rtlCol="0">
            <a:spAutoFit/>
          </a:bodyPr>
          <a:lstStyle/>
          <a:p>
            <a:r>
              <a:rPr lang="en-US" dirty="0"/>
              <a:t>Output</a:t>
            </a:r>
          </a:p>
        </p:txBody>
      </p:sp>
    </p:spTree>
    <p:extLst>
      <p:ext uri="{BB962C8B-B14F-4D97-AF65-F5344CB8AC3E}">
        <p14:creationId xmlns:p14="http://schemas.microsoft.com/office/powerpoint/2010/main" val="2011911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83FCF-11E2-5DE3-B170-342282EF3FF3}"/>
              </a:ext>
            </a:extLst>
          </p:cNvPr>
          <p:cNvSpPr>
            <a:spLocks noGrp="1"/>
          </p:cNvSpPr>
          <p:nvPr>
            <p:ph type="title"/>
          </p:nvPr>
        </p:nvSpPr>
        <p:spPr/>
        <p:txBody>
          <a:bodyPr/>
          <a:lstStyle/>
          <a:p>
            <a:r>
              <a:rPr lang="en-US" dirty="0"/>
              <a:t>Classification Method – Matrix Matching</a:t>
            </a:r>
          </a:p>
        </p:txBody>
      </p:sp>
      <p:sp>
        <p:nvSpPr>
          <p:cNvPr id="3" name="Content Placeholder 2">
            <a:extLst>
              <a:ext uri="{FF2B5EF4-FFF2-40B4-BE49-F238E27FC236}">
                <a16:creationId xmlns:a16="http://schemas.microsoft.com/office/drawing/2014/main" id="{14C72FD0-CDD0-E21C-100C-5A3913720530}"/>
              </a:ext>
            </a:extLst>
          </p:cNvPr>
          <p:cNvSpPr>
            <a:spLocks noGrp="1"/>
          </p:cNvSpPr>
          <p:nvPr>
            <p:ph idx="1"/>
          </p:nvPr>
        </p:nvSpPr>
        <p:spPr/>
        <p:txBody>
          <a:bodyPr/>
          <a:lstStyle/>
          <a:p>
            <a:pPr marL="0" indent="0">
              <a:buNone/>
            </a:pPr>
            <a:r>
              <a:rPr lang="en-US" dirty="0"/>
              <a:t>Output is some confidence / similarity metric</a:t>
            </a:r>
          </a:p>
        </p:txBody>
      </p:sp>
      <p:sp>
        <p:nvSpPr>
          <p:cNvPr id="4" name="Slide Number Placeholder 3">
            <a:extLst>
              <a:ext uri="{FF2B5EF4-FFF2-40B4-BE49-F238E27FC236}">
                <a16:creationId xmlns:a16="http://schemas.microsoft.com/office/drawing/2014/main" id="{C56AB8A7-DC5A-F640-BD91-D538182A1DE9}"/>
              </a:ext>
            </a:extLst>
          </p:cNvPr>
          <p:cNvSpPr>
            <a:spLocks noGrp="1"/>
          </p:cNvSpPr>
          <p:nvPr>
            <p:ph type="sldNum" sz="quarter" idx="12"/>
          </p:nvPr>
        </p:nvSpPr>
        <p:spPr/>
        <p:txBody>
          <a:bodyPr/>
          <a:lstStyle/>
          <a:p>
            <a:fld id="{EE2D334F-6BBC-4F92-A016-F814A9F7501F}" type="slidenum">
              <a:rPr lang="en-US" smtClean="0"/>
              <a:t>5</a:t>
            </a:fld>
            <a:endParaRPr lang="en-US"/>
          </a:p>
        </p:txBody>
      </p:sp>
      <p:sp>
        <p:nvSpPr>
          <p:cNvPr id="5" name="Footer Placeholder 4">
            <a:extLst>
              <a:ext uri="{FF2B5EF4-FFF2-40B4-BE49-F238E27FC236}">
                <a16:creationId xmlns:a16="http://schemas.microsoft.com/office/drawing/2014/main" id="{56DC88DB-07F2-965C-DF0C-B1A33E559EDC}"/>
              </a:ext>
            </a:extLst>
          </p:cNvPr>
          <p:cNvSpPr>
            <a:spLocks noGrp="1"/>
          </p:cNvSpPr>
          <p:nvPr>
            <p:ph type="ftr" sz="quarter" idx="11"/>
          </p:nvPr>
        </p:nvSpPr>
        <p:spPr/>
        <p:txBody>
          <a:bodyPr/>
          <a:lstStyle/>
          <a:p>
            <a:r>
              <a:rPr lang="en-US"/>
              <a:t>Background</a:t>
            </a:r>
          </a:p>
        </p:txBody>
      </p:sp>
      <p:grpSp>
        <p:nvGrpSpPr>
          <p:cNvPr id="37" name="Group 36">
            <a:extLst>
              <a:ext uri="{FF2B5EF4-FFF2-40B4-BE49-F238E27FC236}">
                <a16:creationId xmlns:a16="http://schemas.microsoft.com/office/drawing/2014/main" id="{44FA673A-60DE-5D51-DCDB-43D99750B2CE}"/>
              </a:ext>
            </a:extLst>
          </p:cNvPr>
          <p:cNvGrpSpPr/>
          <p:nvPr/>
        </p:nvGrpSpPr>
        <p:grpSpPr>
          <a:xfrm>
            <a:off x="1166473" y="3188547"/>
            <a:ext cx="2286000" cy="2286000"/>
            <a:chOff x="1875098" y="4166886"/>
            <a:chExt cx="2286000" cy="2286000"/>
          </a:xfrm>
        </p:grpSpPr>
        <p:sp>
          <p:nvSpPr>
            <p:cNvPr id="6" name="Rectangle 5">
              <a:extLst>
                <a:ext uri="{FF2B5EF4-FFF2-40B4-BE49-F238E27FC236}">
                  <a16:creationId xmlns:a16="http://schemas.microsoft.com/office/drawing/2014/main" id="{EAA675E2-0A9A-CDF9-781F-12173C0A2FEF}"/>
                </a:ext>
              </a:extLst>
            </p:cNvPr>
            <p:cNvSpPr/>
            <p:nvPr/>
          </p:nvSpPr>
          <p:spPr>
            <a:xfrm>
              <a:off x="1875098" y="41668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008A57C-73D5-13A8-528B-A84A76158EAF}"/>
                </a:ext>
              </a:extLst>
            </p:cNvPr>
            <p:cNvSpPr/>
            <p:nvPr/>
          </p:nvSpPr>
          <p:spPr>
            <a:xfrm>
              <a:off x="2332298" y="41668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6B0E120-E85D-DA8D-140C-0F2BB6A0ED85}"/>
                </a:ext>
              </a:extLst>
            </p:cNvPr>
            <p:cNvSpPr/>
            <p:nvPr/>
          </p:nvSpPr>
          <p:spPr>
            <a:xfrm>
              <a:off x="2789498" y="41668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06A6F46-ED02-067C-54D6-139EBD833E92}"/>
                </a:ext>
              </a:extLst>
            </p:cNvPr>
            <p:cNvSpPr/>
            <p:nvPr/>
          </p:nvSpPr>
          <p:spPr>
            <a:xfrm>
              <a:off x="3246698" y="41668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2AE8055-C292-BCB7-93F3-558A2F211820}"/>
                </a:ext>
              </a:extLst>
            </p:cNvPr>
            <p:cNvSpPr/>
            <p:nvPr/>
          </p:nvSpPr>
          <p:spPr>
            <a:xfrm>
              <a:off x="3703898" y="41668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97CB6FD-DFB0-D9EB-62BD-1B016B0ECC66}"/>
                </a:ext>
              </a:extLst>
            </p:cNvPr>
            <p:cNvSpPr/>
            <p:nvPr/>
          </p:nvSpPr>
          <p:spPr>
            <a:xfrm>
              <a:off x="1875098" y="46240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2741626-8C49-5D5F-9B79-AC54B2E98B32}"/>
                </a:ext>
              </a:extLst>
            </p:cNvPr>
            <p:cNvSpPr/>
            <p:nvPr/>
          </p:nvSpPr>
          <p:spPr>
            <a:xfrm>
              <a:off x="2332298" y="46240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60DF90F-3D33-A5DC-23A7-85356F086AB8}"/>
                </a:ext>
              </a:extLst>
            </p:cNvPr>
            <p:cNvSpPr/>
            <p:nvPr/>
          </p:nvSpPr>
          <p:spPr>
            <a:xfrm>
              <a:off x="2789498" y="46240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0155A90-F7DA-4C1C-0E59-62C9556FD585}"/>
                </a:ext>
              </a:extLst>
            </p:cNvPr>
            <p:cNvSpPr/>
            <p:nvPr/>
          </p:nvSpPr>
          <p:spPr>
            <a:xfrm>
              <a:off x="3246698" y="46240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8A1E94D-E166-6E05-08EE-6F6F612B2156}"/>
                </a:ext>
              </a:extLst>
            </p:cNvPr>
            <p:cNvSpPr/>
            <p:nvPr/>
          </p:nvSpPr>
          <p:spPr>
            <a:xfrm>
              <a:off x="3703898" y="46240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9365A3F-CBDD-1C83-6CA8-D7FBABC043C3}"/>
                </a:ext>
              </a:extLst>
            </p:cNvPr>
            <p:cNvSpPr/>
            <p:nvPr/>
          </p:nvSpPr>
          <p:spPr>
            <a:xfrm>
              <a:off x="1875098" y="50812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85B875E7-9B61-3222-2897-FD6267339B2B}"/>
                </a:ext>
              </a:extLst>
            </p:cNvPr>
            <p:cNvSpPr/>
            <p:nvPr/>
          </p:nvSpPr>
          <p:spPr>
            <a:xfrm>
              <a:off x="2332298" y="50812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F375648-C28B-C88D-57DD-96E06960D6AA}"/>
                </a:ext>
              </a:extLst>
            </p:cNvPr>
            <p:cNvSpPr/>
            <p:nvPr/>
          </p:nvSpPr>
          <p:spPr>
            <a:xfrm>
              <a:off x="2789498" y="50812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802C964-790D-1A38-D863-C8CE7581843E}"/>
                </a:ext>
              </a:extLst>
            </p:cNvPr>
            <p:cNvSpPr/>
            <p:nvPr/>
          </p:nvSpPr>
          <p:spPr>
            <a:xfrm>
              <a:off x="3246698" y="50812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8368947-2ED5-956C-0B49-C10F3701B1B5}"/>
                </a:ext>
              </a:extLst>
            </p:cNvPr>
            <p:cNvSpPr/>
            <p:nvPr/>
          </p:nvSpPr>
          <p:spPr>
            <a:xfrm>
              <a:off x="3703898" y="50812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2A4E8C4-E098-03A8-71EF-CEAC0A104C1F}"/>
                </a:ext>
              </a:extLst>
            </p:cNvPr>
            <p:cNvSpPr/>
            <p:nvPr/>
          </p:nvSpPr>
          <p:spPr>
            <a:xfrm>
              <a:off x="1875098" y="55384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8F62135-4B12-4B91-9182-8A105A8D8CC6}"/>
                </a:ext>
              </a:extLst>
            </p:cNvPr>
            <p:cNvSpPr/>
            <p:nvPr/>
          </p:nvSpPr>
          <p:spPr>
            <a:xfrm>
              <a:off x="2332298" y="55384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EDEE52B-43E6-B77E-3A61-2ABE7F62B1B2}"/>
                </a:ext>
              </a:extLst>
            </p:cNvPr>
            <p:cNvSpPr/>
            <p:nvPr/>
          </p:nvSpPr>
          <p:spPr>
            <a:xfrm>
              <a:off x="2789498" y="55384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76E1263-434E-6C26-426C-2BD44F7C2678}"/>
                </a:ext>
              </a:extLst>
            </p:cNvPr>
            <p:cNvSpPr/>
            <p:nvPr/>
          </p:nvSpPr>
          <p:spPr>
            <a:xfrm>
              <a:off x="3246698" y="55384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BC18CF0-8074-049D-713F-A612019B56C2}"/>
                </a:ext>
              </a:extLst>
            </p:cNvPr>
            <p:cNvSpPr/>
            <p:nvPr/>
          </p:nvSpPr>
          <p:spPr>
            <a:xfrm>
              <a:off x="3703898" y="55384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91C4B36-D29F-46CC-474A-D0EF506CE1BA}"/>
                </a:ext>
              </a:extLst>
            </p:cNvPr>
            <p:cNvSpPr/>
            <p:nvPr/>
          </p:nvSpPr>
          <p:spPr>
            <a:xfrm>
              <a:off x="1875098" y="59956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175271F6-2C6F-D694-216B-93D131146BAA}"/>
                </a:ext>
              </a:extLst>
            </p:cNvPr>
            <p:cNvSpPr/>
            <p:nvPr/>
          </p:nvSpPr>
          <p:spPr>
            <a:xfrm>
              <a:off x="2332298" y="59956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8359B57-0E99-C23D-4EC1-DAC4EC9C2368}"/>
                </a:ext>
              </a:extLst>
            </p:cNvPr>
            <p:cNvSpPr/>
            <p:nvPr/>
          </p:nvSpPr>
          <p:spPr>
            <a:xfrm>
              <a:off x="2789498" y="59956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879F35B-9EB0-E22D-A9A9-A5E064E3AA62}"/>
                </a:ext>
              </a:extLst>
            </p:cNvPr>
            <p:cNvSpPr/>
            <p:nvPr/>
          </p:nvSpPr>
          <p:spPr>
            <a:xfrm>
              <a:off x="3246698" y="59956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D93618D-5EBA-9CEE-3FE6-D2999566CBC5}"/>
                </a:ext>
              </a:extLst>
            </p:cNvPr>
            <p:cNvSpPr/>
            <p:nvPr/>
          </p:nvSpPr>
          <p:spPr>
            <a:xfrm>
              <a:off x="3703898" y="59956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91268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9C398-6169-F6FC-B972-CE1F848264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DB9983-5BB3-5D19-F6D5-99B5E36DDF9F}"/>
              </a:ext>
            </a:extLst>
          </p:cNvPr>
          <p:cNvSpPr>
            <a:spLocks noGrp="1"/>
          </p:cNvSpPr>
          <p:nvPr>
            <p:ph type="title"/>
          </p:nvPr>
        </p:nvSpPr>
        <p:spPr/>
        <p:txBody>
          <a:bodyPr/>
          <a:lstStyle/>
          <a:p>
            <a:r>
              <a:rPr lang="en-US" dirty="0"/>
              <a:t>Classification Method – Neural Network</a:t>
            </a:r>
          </a:p>
        </p:txBody>
      </p:sp>
      <p:sp>
        <p:nvSpPr>
          <p:cNvPr id="3" name="Content Placeholder 2">
            <a:extLst>
              <a:ext uri="{FF2B5EF4-FFF2-40B4-BE49-F238E27FC236}">
                <a16:creationId xmlns:a16="http://schemas.microsoft.com/office/drawing/2014/main" id="{3F196417-2186-7240-639F-2D76D4A5D7CB}"/>
              </a:ext>
            </a:extLst>
          </p:cNvPr>
          <p:cNvSpPr>
            <a:spLocks noGrp="1"/>
          </p:cNvSpPr>
          <p:nvPr>
            <p:ph idx="1"/>
          </p:nvPr>
        </p:nvSpPr>
        <p:spPr/>
        <p:txBody>
          <a:bodyPr/>
          <a:lstStyle/>
          <a:p>
            <a:pPr marL="0" indent="0">
              <a:buNone/>
            </a:pPr>
            <a:r>
              <a:rPr lang="en-US" dirty="0"/>
              <a:t>Output is some confidence / similarity metric</a:t>
            </a:r>
          </a:p>
        </p:txBody>
      </p:sp>
      <p:sp>
        <p:nvSpPr>
          <p:cNvPr id="4" name="Slide Number Placeholder 3">
            <a:extLst>
              <a:ext uri="{FF2B5EF4-FFF2-40B4-BE49-F238E27FC236}">
                <a16:creationId xmlns:a16="http://schemas.microsoft.com/office/drawing/2014/main" id="{5933743B-6738-48A3-34D6-D093637B89AD}"/>
              </a:ext>
            </a:extLst>
          </p:cNvPr>
          <p:cNvSpPr>
            <a:spLocks noGrp="1"/>
          </p:cNvSpPr>
          <p:nvPr>
            <p:ph type="sldNum" sz="quarter" idx="12"/>
          </p:nvPr>
        </p:nvSpPr>
        <p:spPr/>
        <p:txBody>
          <a:bodyPr/>
          <a:lstStyle/>
          <a:p>
            <a:fld id="{EE2D334F-6BBC-4F92-A016-F814A9F7501F}" type="slidenum">
              <a:rPr lang="en-US" smtClean="0"/>
              <a:t>6</a:t>
            </a:fld>
            <a:endParaRPr lang="en-US"/>
          </a:p>
        </p:txBody>
      </p:sp>
      <p:sp>
        <p:nvSpPr>
          <p:cNvPr id="5" name="Footer Placeholder 4">
            <a:extLst>
              <a:ext uri="{FF2B5EF4-FFF2-40B4-BE49-F238E27FC236}">
                <a16:creationId xmlns:a16="http://schemas.microsoft.com/office/drawing/2014/main" id="{DC1B4500-5221-98A0-63C6-3DCAC7CEBA1F}"/>
              </a:ext>
            </a:extLst>
          </p:cNvPr>
          <p:cNvSpPr>
            <a:spLocks noGrp="1"/>
          </p:cNvSpPr>
          <p:nvPr>
            <p:ph type="ftr" sz="quarter" idx="11"/>
          </p:nvPr>
        </p:nvSpPr>
        <p:spPr/>
        <p:txBody>
          <a:bodyPr/>
          <a:lstStyle/>
          <a:p>
            <a:r>
              <a:rPr lang="en-US"/>
              <a:t>Background</a:t>
            </a:r>
          </a:p>
        </p:txBody>
      </p:sp>
      <p:grpSp>
        <p:nvGrpSpPr>
          <p:cNvPr id="37" name="Group 36">
            <a:extLst>
              <a:ext uri="{FF2B5EF4-FFF2-40B4-BE49-F238E27FC236}">
                <a16:creationId xmlns:a16="http://schemas.microsoft.com/office/drawing/2014/main" id="{B660AC78-0F1E-12C2-04DF-98D0BBE3F931}"/>
              </a:ext>
            </a:extLst>
          </p:cNvPr>
          <p:cNvGrpSpPr/>
          <p:nvPr/>
        </p:nvGrpSpPr>
        <p:grpSpPr>
          <a:xfrm>
            <a:off x="1166473" y="3188547"/>
            <a:ext cx="2286000" cy="2286000"/>
            <a:chOff x="1875098" y="4166886"/>
            <a:chExt cx="2286000" cy="2286000"/>
          </a:xfrm>
        </p:grpSpPr>
        <p:sp>
          <p:nvSpPr>
            <p:cNvPr id="6" name="Rectangle 5">
              <a:extLst>
                <a:ext uri="{FF2B5EF4-FFF2-40B4-BE49-F238E27FC236}">
                  <a16:creationId xmlns:a16="http://schemas.microsoft.com/office/drawing/2014/main" id="{AEFB05A3-08E2-58E9-5927-3A64325F2F3D}"/>
                </a:ext>
              </a:extLst>
            </p:cNvPr>
            <p:cNvSpPr/>
            <p:nvPr/>
          </p:nvSpPr>
          <p:spPr>
            <a:xfrm>
              <a:off x="1875098" y="41668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9B8475F-89DE-41FD-FD8A-E94EA0184B53}"/>
                </a:ext>
              </a:extLst>
            </p:cNvPr>
            <p:cNvSpPr/>
            <p:nvPr/>
          </p:nvSpPr>
          <p:spPr>
            <a:xfrm>
              <a:off x="2332298" y="41668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DEE11FB-6561-F8D5-A6FE-3D9D78143DD9}"/>
                </a:ext>
              </a:extLst>
            </p:cNvPr>
            <p:cNvSpPr/>
            <p:nvPr/>
          </p:nvSpPr>
          <p:spPr>
            <a:xfrm>
              <a:off x="2789498" y="41668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DE903F9-4565-63A3-B806-28F4F2825D37}"/>
                </a:ext>
              </a:extLst>
            </p:cNvPr>
            <p:cNvSpPr/>
            <p:nvPr/>
          </p:nvSpPr>
          <p:spPr>
            <a:xfrm>
              <a:off x="3246698" y="41668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EB4EB0F-5104-A0A3-C88D-CC952E24D91B}"/>
                </a:ext>
              </a:extLst>
            </p:cNvPr>
            <p:cNvSpPr/>
            <p:nvPr/>
          </p:nvSpPr>
          <p:spPr>
            <a:xfrm>
              <a:off x="3703898" y="41668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848BB1D-B11F-C10E-4B77-D6151EFAEE2F}"/>
                </a:ext>
              </a:extLst>
            </p:cNvPr>
            <p:cNvSpPr/>
            <p:nvPr/>
          </p:nvSpPr>
          <p:spPr>
            <a:xfrm>
              <a:off x="1875098" y="46240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F7B3C6D-0F4E-8DD2-CE05-73A3CECF9BD7}"/>
                </a:ext>
              </a:extLst>
            </p:cNvPr>
            <p:cNvSpPr/>
            <p:nvPr/>
          </p:nvSpPr>
          <p:spPr>
            <a:xfrm>
              <a:off x="2332298" y="46240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7807AB-AF5C-D433-F67D-AB16DED4D731}"/>
                </a:ext>
              </a:extLst>
            </p:cNvPr>
            <p:cNvSpPr/>
            <p:nvPr/>
          </p:nvSpPr>
          <p:spPr>
            <a:xfrm>
              <a:off x="2789498" y="46240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0E220D0-71C3-3EA1-5DDF-753DEEF4A823}"/>
                </a:ext>
              </a:extLst>
            </p:cNvPr>
            <p:cNvSpPr/>
            <p:nvPr/>
          </p:nvSpPr>
          <p:spPr>
            <a:xfrm>
              <a:off x="3246698" y="46240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EC05CE7-7597-428D-60C5-5234C7E3E127}"/>
                </a:ext>
              </a:extLst>
            </p:cNvPr>
            <p:cNvSpPr/>
            <p:nvPr/>
          </p:nvSpPr>
          <p:spPr>
            <a:xfrm>
              <a:off x="3703898" y="46240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42FD93F-2291-25C3-923E-7CD2C7CA87E3}"/>
                </a:ext>
              </a:extLst>
            </p:cNvPr>
            <p:cNvSpPr/>
            <p:nvPr/>
          </p:nvSpPr>
          <p:spPr>
            <a:xfrm>
              <a:off x="1875098" y="50812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6908D66-C76B-E990-1BC4-4A906CF326EE}"/>
                </a:ext>
              </a:extLst>
            </p:cNvPr>
            <p:cNvSpPr/>
            <p:nvPr/>
          </p:nvSpPr>
          <p:spPr>
            <a:xfrm>
              <a:off x="2332298" y="50812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286CD5A-D60B-F303-466D-EA6273E907DB}"/>
                </a:ext>
              </a:extLst>
            </p:cNvPr>
            <p:cNvSpPr/>
            <p:nvPr/>
          </p:nvSpPr>
          <p:spPr>
            <a:xfrm>
              <a:off x="2789498" y="50812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0F2FB98-5CCD-AF99-63E8-145DF5D2194F}"/>
                </a:ext>
              </a:extLst>
            </p:cNvPr>
            <p:cNvSpPr/>
            <p:nvPr/>
          </p:nvSpPr>
          <p:spPr>
            <a:xfrm>
              <a:off x="3246698" y="50812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3932A26-28F6-3646-8F0A-08CB4F773676}"/>
                </a:ext>
              </a:extLst>
            </p:cNvPr>
            <p:cNvSpPr/>
            <p:nvPr/>
          </p:nvSpPr>
          <p:spPr>
            <a:xfrm>
              <a:off x="3703898" y="50812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2CDE50-AD00-7929-0107-D32E5D621BC2}"/>
                </a:ext>
              </a:extLst>
            </p:cNvPr>
            <p:cNvSpPr/>
            <p:nvPr/>
          </p:nvSpPr>
          <p:spPr>
            <a:xfrm>
              <a:off x="1875098" y="55384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377AF0E-7E7A-A444-0CF1-31D5081EBDD6}"/>
                </a:ext>
              </a:extLst>
            </p:cNvPr>
            <p:cNvSpPr/>
            <p:nvPr/>
          </p:nvSpPr>
          <p:spPr>
            <a:xfrm>
              <a:off x="2332298" y="55384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8359EDE-DFB2-A5F4-B583-B301D4EC28D7}"/>
                </a:ext>
              </a:extLst>
            </p:cNvPr>
            <p:cNvSpPr/>
            <p:nvPr/>
          </p:nvSpPr>
          <p:spPr>
            <a:xfrm>
              <a:off x="2789498" y="55384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AB3B852-9748-D67B-36DB-34852D64D55D}"/>
                </a:ext>
              </a:extLst>
            </p:cNvPr>
            <p:cNvSpPr/>
            <p:nvPr/>
          </p:nvSpPr>
          <p:spPr>
            <a:xfrm>
              <a:off x="3246698" y="55384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76B8D153-682F-2AE4-7866-6F61BDDA8B73}"/>
                </a:ext>
              </a:extLst>
            </p:cNvPr>
            <p:cNvSpPr/>
            <p:nvPr/>
          </p:nvSpPr>
          <p:spPr>
            <a:xfrm>
              <a:off x="3703898" y="55384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D97746B-9FB1-6FC0-89D0-64E3BE490737}"/>
                </a:ext>
              </a:extLst>
            </p:cNvPr>
            <p:cNvSpPr/>
            <p:nvPr/>
          </p:nvSpPr>
          <p:spPr>
            <a:xfrm>
              <a:off x="1875098" y="59956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5D5257D-905E-EA70-EA5A-59188B2ED865}"/>
                </a:ext>
              </a:extLst>
            </p:cNvPr>
            <p:cNvSpPr/>
            <p:nvPr/>
          </p:nvSpPr>
          <p:spPr>
            <a:xfrm>
              <a:off x="2332298" y="59956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CAFA83B-E53A-37D8-7859-88FE4203CF39}"/>
                </a:ext>
              </a:extLst>
            </p:cNvPr>
            <p:cNvSpPr/>
            <p:nvPr/>
          </p:nvSpPr>
          <p:spPr>
            <a:xfrm>
              <a:off x="2789498" y="59956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21F27694-6867-E54A-1A6D-479DB7E17BCA}"/>
                </a:ext>
              </a:extLst>
            </p:cNvPr>
            <p:cNvSpPr/>
            <p:nvPr/>
          </p:nvSpPr>
          <p:spPr>
            <a:xfrm>
              <a:off x="3246698" y="5995686"/>
              <a:ext cx="457200" cy="4572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FAFF3D55-6FE6-43A6-7F95-81A5D224DD88}"/>
                </a:ext>
              </a:extLst>
            </p:cNvPr>
            <p:cNvSpPr/>
            <p:nvPr/>
          </p:nvSpPr>
          <p:spPr>
            <a:xfrm>
              <a:off x="3703898" y="5995686"/>
              <a:ext cx="457200" cy="457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30548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52AB0-55A2-1207-D90A-BB01D62F4A0B}"/>
              </a:ext>
            </a:extLst>
          </p:cNvPr>
          <p:cNvSpPr>
            <a:spLocks noGrp="1"/>
          </p:cNvSpPr>
          <p:nvPr>
            <p:ph type="title"/>
          </p:nvPr>
        </p:nvSpPr>
        <p:spPr/>
        <p:txBody>
          <a:bodyPr/>
          <a:lstStyle/>
          <a:p>
            <a:r>
              <a:rPr lang="en-US" dirty="0"/>
              <a:t>Disclaimers</a:t>
            </a:r>
          </a:p>
        </p:txBody>
      </p:sp>
      <p:sp>
        <p:nvSpPr>
          <p:cNvPr id="3" name="Content Placeholder 2">
            <a:extLst>
              <a:ext uri="{FF2B5EF4-FFF2-40B4-BE49-F238E27FC236}">
                <a16:creationId xmlns:a16="http://schemas.microsoft.com/office/drawing/2014/main" id="{A6B9F05B-444D-9C0F-2859-702058F0E9E5}"/>
              </a:ext>
            </a:extLst>
          </p:cNvPr>
          <p:cNvSpPr>
            <a:spLocks noGrp="1"/>
          </p:cNvSpPr>
          <p:nvPr>
            <p:ph idx="1"/>
          </p:nvPr>
        </p:nvSpPr>
        <p:spPr/>
        <p:txBody>
          <a:bodyPr/>
          <a:lstStyle/>
          <a:p>
            <a:r>
              <a:rPr lang="en-US" dirty="0"/>
              <a:t>I explain these training methods at this point, to say that OCR implementations are limited in some capacity to a concept of “known characters”.</a:t>
            </a:r>
          </a:p>
          <a:p>
            <a:endParaRPr lang="en-US" dirty="0"/>
          </a:p>
          <a:p>
            <a:r>
              <a:rPr lang="en-US" dirty="0"/>
              <a:t>The case study I talk about today is a collection of documents put together to evaluate accuracy, but the collection can then be used to train models.</a:t>
            </a:r>
          </a:p>
          <a:p>
            <a:endParaRPr lang="en-US" dirty="0"/>
          </a:p>
        </p:txBody>
      </p:sp>
      <p:sp>
        <p:nvSpPr>
          <p:cNvPr id="4" name="Slide Number Placeholder 3">
            <a:extLst>
              <a:ext uri="{FF2B5EF4-FFF2-40B4-BE49-F238E27FC236}">
                <a16:creationId xmlns:a16="http://schemas.microsoft.com/office/drawing/2014/main" id="{5F8DAB59-7B3D-0DBD-C7DD-59C7B6789BB3}"/>
              </a:ext>
            </a:extLst>
          </p:cNvPr>
          <p:cNvSpPr>
            <a:spLocks noGrp="1"/>
          </p:cNvSpPr>
          <p:nvPr>
            <p:ph type="sldNum" sz="quarter" idx="12"/>
          </p:nvPr>
        </p:nvSpPr>
        <p:spPr/>
        <p:txBody>
          <a:bodyPr/>
          <a:lstStyle/>
          <a:p>
            <a:fld id="{EE2D334F-6BBC-4F92-A016-F814A9F7501F}" type="slidenum">
              <a:rPr lang="en-US" smtClean="0"/>
              <a:pPr/>
              <a:t>7</a:t>
            </a:fld>
            <a:endParaRPr lang="en-US" sz="1400"/>
          </a:p>
        </p:txBody>
      </p:sp>
      <p:sp>
        <p:nvSpPr>
          <p:cNvPr id="5" name="Footer Placeholder 4">
            <a:extLst>
              <a:ext uri="{FF2B5EF4-FFF2-40B4-BE49-F238E27FC236}">
                <a16:creationId xmlns:a16="http://schemas.microsoft.com/office/drawing/2014/main" id="{CC15FE16-AB96-F72F-5983-54FCC3EA659B}"/>
              </a:ext>
            </a:extLst>
          </p:cNvPr>
          <p:cNvSpPr>
            <a:spLocks noGrp="1"/>
          </p:cNvSpPr>
          <p:nvPr>
            <p:ph type="ftr" sz="quarter" idx="11"/>
          </p:nvPr>
        </p:nvSpPr>
        <p:spPr/>
        <p:txBody>
          <a:bodyPr/>
          <a:lstStyle/>
          <a:p>
            <a:r>
              <a:rPr lang="en-US" sz="1400"/>
              <a:t>Background</a:t>
            </a:r>
            <a:endParaRPr lang="en-US" sz="1400" dirty="0"/>
          </a:p>
        </p:txBody>
      </p:sp>
    </p:spTree>
    <p:extLst>
      <p:ext uri="{BB962C8B-B14F-4D97-AF65-F5344CB8AC3E}">
        <p14:creationId xmlns:p14="http://schemas.microsoft.com/office/powerpoint/2010/main" val="1611047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96BCB-6180-5B2E-124F-5E944C1CE546}"/>
              </a:ext>
            </a:extLst>
          </p:cNvPr>
          <p:cNvSpPr>
            <a:spLocks noGrp="1"/>
          </p:cNvSpPr>
          <p:nvPr>
            <p:ph type="title"/>
          </p:nvPr>
        </p:nvSpPr>
        <p:spPr/>
        <p:txBody>
          <a:bodyPr/>
          <a:lstStyle/>
          <a:p>
            <a:r>
              <a:rPr lang="en-US" dirty="0"/>
              <a:t>Accuracy</a:t>
            </a:r>
          </a:p>
        </p:txBody>
      </p:sp>
      <p:sp>
        <p:nvSpPr>
          <p:cNvPr id="3" name="Text Placeholder 2">
            <a:extLst>
              <a:ext uri="{FF2B5EF4-FFF2-40B4-BE49-F238E27FC236}">
                <a16:creationId xmlns:a16="http://schemas.microsoft.com/office/drawing/2014/main" id="{9F9ADD28-2B21-1518-1C7C-42B69A980EF9}"/>
              </a:ext>
            </a:extLst>
          </p:cNvPr>
          <p:cNvSpPr>
            <a:spLocks noGrp="1"/>
          </p:cNvSpPr>
          <p:nvPr>
            <p:ph type="body" idx="1"/>
          </p:nvPr>
        </p:nvSpPr>
        <p:spPr/>
        <p:txBody>
          <a:bodyPr/>
          <a:lstStyle/>
          <a:p>
            <a:r>
              <a:rPr lang="en-US" dirty="0"/>
              <a:t>Terminology</a:t>
            </a:r>
          </a:p>
        </p:txBody>
      </p:sp>
      <p:sp>
        <p:nvSpPr>
          <p:cNvPr id="4" name="Content Placeholder 3">
            <a:extLst>
              <a:ext uri="{FF2B5EF4-FFF2-40B4-BE49-F238E27FC236}">
                <a16:creationId xmlns:a16="http://schemas.microsoft.com/office/drawing/2014/main" id="{70D1ED55-1322-C157-7551-E275A52C5715}"/>
              </a:ext>
            </a:extLst>
          </p:cNvPr>
          <p:cNvSpPr>
            <a:spLocks noGrp="1"/>
          </p:cNvSpPr>
          <p:nvPr>
            <p:ph sz="half" idx="2"/>
          </p:nvPr>
        </p:nvSpPr>
        <p:spPr/>
        <p:txBody>
          <a:bodyPr/>
          <a:lstStyle/>
          <a:p>
            <a:pPr>
              <a:buFont typeface="Arial" panose="020B0604020202020204" pitchFamily="34" charset="0"/>
              <a:buChar char="•"/>
            </a:pPr>
            <a:r>
              <a:rPr lang="en-US" dirty="0"/>
              <a:t>Need OCR output and knowledge of what was on the scanned document (ground truth)</a:t>
            </a:r>
          </a:p>
          <a:p>
            <a:pPr>
              <a:buFont typeface="Arial" panose="020B0604020202020204" pitchFamily="34" charset="0"/>
              <a:buChar char="•"/>
            </a:pPr>
            <a:r>
              <a:rPr lang="en-US" dirty="0"/>
              <a:t>Compare the two text files</a:t>
            </a:r>
          </a:p>
          <a:p>
            <a:pPr>
              <a:buFont typeface="Arial" panose="020B0604020202020204" pitchFamily="34" charset="0"/>
              <a:buChar char="•"/>
            </a:pPr>
            <a:r>
              <a:rPr lang="en-US" dirty="0"/>
              <a:t>Judge accuracy by individual words and characters</a:t>
            </a:r>
          </a:p>
          <a:p>
            <a:pPr marL="0" indent="0">
              <a:buNone/>
            </a:pPr>
            <a:endParaRPr lang="en-US" dirty="0"/>
          </a:p>
          <a:p>
            <a:endParaRPr lang="en-US" dirty="0"/>
          </a:p>
        </p:txBody>
      </p:sp>
      <p:sp>
        <p:nvSpPr>
          <p:cNvPr id="5" name="Text Placeholder 4">
            <a:extLst>
              <a:ext uri="{FF2B5EF4-FFF2-40B4-BE49-F238E27FC236}">
                <a16:creationId xmlns:a16="http://schemas.microsoft.com/office/drawing/2014/main" id="{89050706-F2BE-EFA7-3563-84C987C751ED}"/>
              </a:ext>
            </a:extLst>
          </p:cNvPr>
          <p:cNvSpPr>
            <a:spLocks noGrp="1"/>
          </p:cNvSpPr>
          <p:nvPr>
            <p:ph type="body" sz="quarter" idx="3"/>
          </p:nvPr>
        </p:nvSpPr>
        <p:spPr/>
        <p:txBody>
          <a:bodyPr/>
          <a:lstStyle/>
          <a:p>
            <a:r>
              <a:rPr lang="en-US" dirty="0"/>
              <a:t>Method</a:t>
            </a:r>
          </a:p>
        </p:txBody>
      </p:sp>
      <p:sp>
        <p:nvSpPr>
          <p:cNvPr id="6" name="Content Placeholder 5">
            <a:extLst>
              <a:ext uri="{FF2B5EF4-FFF2-40B4-BE49-F238E27FC236}">
                <a16:creationId xmlns:a16="http://schemas.microsoft.com/office/drawing/2014/main" id="{BC6E2601-AB0D-4D81-AF9A-58A19BB28E1E}"/>
              </a:ext>
            </a:extLst>
          </p:cNvPr>
          <p:cNvSpPr>
            <a:spLocks noGrp="1"/>
          </p:cNvSpPr>
          <p:nvPr>
            <p:ph sz="quarter" idx="4"/>
          </p:nvPr>
        </p:nvSpPr>
        <p:spPr/>
        <p:txBody>
          <a:bodyPr/>
          <a:lstStyle/>
          <a:p>
            <a:r>
              <a:rPr lang="en-US" dirty="0"/>
              <a:t>Case Study uses Levenstein(?) Distance</a:t>
            </a:r>
          </a:p>
        </p:txBody>
      </p:sp>
      <p:sp>
        <p:nvSpPr>
          <p:cNvPr id="7" name="Slide Number Placeholder 6">
            <a:extLst>
              <a:ext uri="{FF2B5EF4-FFF2-40B4-BE49-F238E27FC236}">
                <a16:creationId xmlns:a16="http://schemas.microsoft.com/office/drawing/2014/main" id="{AD319B02-CA91-24BF-4373-6730AC5F39C3}"/>
              </a:ext>
            </a:extLst>
          </p:cNvPr>
          <p:cNvSpPr>
            <a:spLocks noGrp="1"/>
          </p:cNvSpPr>
          <p:nvPr>
            <p:ph type="sldNum" sz="quarter" idx="12"/>
          </p:nvPr>
        </p:nvSpPr>
        <p:spPr/>
        <p:txBody>
          <a:bodyPr/>
          <a:lstStyle/>
          <a:p>
            <a:fld id="{EE2D334F-6BBC-4F92-A016-F814A9F7501F}" type="slidenum">
              <a:rPr lang="en-US" smtClean="0"/>
              <a:t>8</a:t>
            </a:fld>
            <a:endParaRPr lang="en-US"/>
          </a:p>
        </p:txBody>
      </p:sp>
      <p:sp>
        <p:nvSpPr>
          <p:cNvPr id="8" name="Footer Placeholder 7">
            <a:extLst>
              <a:ext uri="{FF2B5EF4-FFF2-40B4-BE49-F238E27FC236}">
                <a16:creationId xmlns:a16="http://schemas.microsoft.com/office/drawing/2014/main" id="{71906094-4261-DED0-965B-A5D6246ACE5D}"/>
              </a:ext>
            </a:extLst>
          </p:cNvPr>
          <p:cNvSpPr>
            <a:spLocks noGrp="1"/>
          </p:cNvSpPr>
          <p:nvPr>
            <p:ph type="ftr" sz="quarter" idx="11"/>
          </p:nvPr>
        </p:nvSpPr>
        <p:spPr/>
        <p:txBody>
          <a:bodyPr/>
          <a:lstStyle/>
          <a:p>
            <a:r>
              <a:rPr lang="en-US"/>
              <a:t>Background</a:t>
            </a:r>
          </a:p>
        </p:txBody>
      </p:sp>
      <p:pic>
        <p:nvPicPr>
          <p:cNvPr id="10" name="Picture 9" descr="A white board with writing on it&#10;&#10;AI-generated content may be incorrect.">
            <a:extLst>
              <a:ext uri="{FF2B5EF4-FFF2-40B4-BE49-F238E27FC236}">
                <a16:creationId xmlns:a16="http://schemas.microsoft.com/office/drawing/2014/main" id="{0613AF44-672A-211E-F84A-5EFF98EB4A0D}"/>
              </a:ext>
            </a:extLst>
          </p:cNvPr>
          <p:cNvPicPr>
            <a:picLocks noChangeAspect="1"/>
          </p:cNvPicPr>
          <p:nvPr/>
        </p:nvPicPr>
        <p:blipFill>
          <a:blip r:embed="rId3">
            <a:extLst>
              <a:ext uri="{28A0092B-C50C-407E-A947-70E740481C1C}">
                <a14:useLocalDpi xmlns:a14="http://schemas.microsoft.com/office/drawing/2010/main" val="0"/>
              </a:ext>
            </a:extLst>
          </a:blip>
          <a:srcRect l="14278" t="23936" r="18713" b="9719"/>
          <a:stretch>
            <a:fillRect/>
          </a:stretch>
        </p:blipFill>
        <p:spPr>
          <a:xfrm>
            <a:off x="6217920" y="2944694"/>
            <a:ext cx="4380307" cy="3265465"/>
          </a:xfrm>
          <a:prstGeom prst="rect">
            <a:avLst/>
          </a:prstGeom>
        </p:spPr>
      </p:pic>
    </p:spTree>
    <p:extLst>
      <p:ext uri="{BB962C8B-B14F-4D97-AF65-F5344CB8AC3E}">
        <p14:creationId xmlns:p14="http://schemas.microsoft.com/office/powerpoint/2010/main" val="1252953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7B61E-E9AF-40BA-61DE-2B284BE79ACA}"/>
              </a:ext>
            </a:extLst>
          </p:cNvPr>
          <p:cNvSpPr>
            <a:spLocks noGrp="1"/>
          </p:cNvSpPr>
          <p:nvPr>
            <p:ph type="title"/>
          </p:nvPr>
        </p:nvSpPr>
        <p:spPr/>
        <p:txBody>
          <a:bodyPr anchor="t"/>
          <a:lstStyle/>
          <a:p>
            <a:r>
              <a:rPr lang="en-US" dirty="0"/>
              <a:t>Case Study</a:t>
            </a:r>
          </a:p>
        </p:txBody>
      </p:sp>
      <p:sp>
        <p:nvSpPr>
          <p:cNvPr id="4" name="Text Placeholder 3">
            <a:extLst>
              <a:ext uri="{FF2B5EF4-FFF2-40B4-BE49-F238E27FC236}">
                <a16:creationId xmlns:a16="http://schemas.microsoft.com/office/drawing/2014/main" id="{EEC814B8-6B92-1EFF-BBD7-111AA7B4881B}"/>
              </a:ext>
            </a:extLst>
          </p:cNvPr>
          <p:cNvSpPr>
            <a:spLocks noGrp="1"/>
          </p:cNvSpPr>
          <p:nvPr>
            <p:ph type="body" sz="half" idx="2"/>
          </p:nvPr>
        </p:nvSpPr>
        <p:spPr>
          <a:xfrm>
            <a:off x="457200" y="1739437"/>
            <a:ext cx="3200400" cy="4524203"/>
          </a:xfrm>
        </p:spPr>
        <p:txBody>
          <a:bodyPr>
            <a:noAutofit/>
          </a:bodyPr>
          <a:lstStyle/>
          <a:p>
            <a:pPr marL="285750" indent="-285750">
              <a:buFont typeface="Arial" panose="020B0604020202020204" pitchFamily="34" charset="0"/>
              <a:buChar char="•"/>
            </a:pPr>
            <a:r>
              <a:rPr lang="en-US" sz="1800" dirty="0"/>
              <a:t>Thomas Hegghammer, 2021</a:t>
            </a:r>
          </a:p>
          <a:p>
            <a:pPr marL="742950" lvl="1" indent="-285750">
              <a:buFont typeface="Arial" panose="020B0604020202020204" pitchFamily="34" charset="0"/>
              <a:buChar char="•"/>
            </a:pPr>
            <a:r>
              <a:rPr lang="en-US" sz="1800" dirty="0">
                <a:solidFill>
                  <a:schemeClr val="bg1"/>
                </a:solidFill>
              </a:rPr>
              <a:t>Primarily a Historian (working with Arabic texts)</a:t>
            </a:r>
          </a:p>
          <a:p>
            <a:pPr marL="285750" indent="-285750">
              <a:buFont typeface="Arial" panose="020B0604020202020204" pitchFamily="34" charset="0"/>
              <a:buChar char="•"/>
            </a:pPr>
            <a:r>
              <a:rPr lang="en-US" sz="1800" dirty="0"/>
              <a:t>Wanted  to find the best OCR technology publicly available to digitize historical documents</a:t>
            </a:r>
          </a:p>
          <a:p>
            <a:pPr marL="285750" indent="-285750">
              <a:buFont typeface="Arial" panose="020B0604020202020204" pitchFamily="34" charset="0"/>
              <a:buChar char="•"/>
            </a:pPr>
            <a:r>
              <a:rPr lang="en-US" sz="1800" dirty="0"/>
              <a:t>Put together a large collection of English and Arabic documents with a variety of layouts and with artificial noise</a:t>
            </a:r>
          </a:p>
          <a:p>
            <a:pPr marL="285750" indent="-285750">
              <a:buFont typeface="Arial" panose="020B0604020202020204" pitchFamily="34" charset="0"/>
              <a:buChar char="•"/>
            </a:pPr>
            <a:r>
              <a:rPr lang="en-US" sz="1800" dirty="0"/>
              <a:t>Collection is called Noisy OCR Dataset (NOD)</a:t>
            </a:r>
          </a:p>
        </p:txBody>
      </p:sp>
      <p:sp>
        <p:nvSpPr>
          <p:cNvPr id="5" name="Slide Number Placeholder 4">
            <a:extLst>
              <a:ext uri="{FF2B5EF4-FFF2-40B4-BE49-F238E27FC236}">
                <a16:creationId xmlns:a16="http://schemas.microsoft.com/office/drawing/2014/main" id="{33D8B7A6-831B-C4DC-9231-AD34586F4CEF}"/>
              </a:ext>
            </a:extLst>
          </p:cNvPr>
          <p:cNvSpPr>
            <a:spLocks noGrp="1"/>
          </p:cNvSpPr>
          <p:nvPr>
            <p:ph type="sldNum" sz="quarter" idx="12"/>
          </p:nvPr>
        </p:nvSpPr>
        <p:spPr/>
        <p:txBody>
          <a:bodyPr/>
          <a:lstStyle/>
          <a:p>
            <a:fld id="{EE2D334F-6BBC-4F92-A016-F814A9F7501F}" type="slidenum">
              <a:rPr lang="en-US" smtClean="0"/>
              <a:t>9</a:t>
            </a:fld>
            <a:endParaRPr lang="en-US"/>
          </a:p>
        </p:txBody>
      </p:sp>
      <p:sp>
        <p:nvSpPr>
          <p:cNvPr id="6" name="Footer Placeholder 5">
            <a:extLst>
              <a:ext uri="{FF2B5EF4-FFF2-40B4-BE49-F238E27FC236}">
                <a16:creationId xmlns:a16="http://schemas.microsoft.com/office/drawing/2014/main" id="{143EEB08-1765-8A68-7517-2C100CF3CD4B}"/>
              </a:ext>
            </a:extLst>
          </p:cNvPr>
          <p:cNvSpPr>
            <a:spLocks noGrp="1"/>
          </p:cNvSpPr>
          <p:nvPr>
            <p:ph type="ftr" sz="quarter" idx="11"/>
          </p:nvPr>
        </p:nvSpPr>
        <p:spPr/>
        <p:txBody>
          <a:bodyPr/>
          <a:lstStyle/>
          <a:p>
            <a:r>
              <a:rPr lang="en-US"/>
              <a:t>Case Study</a:t>
            </a:r>
          </a:p>
        </p:txBody>
      </p:sp>
      <p:graphicFrame>
        <p:nvGraphicFramePr>
          <p:cNvPr id="11" name="Content Placeholder 10">
            <a:extLst>
              <a:ext uri="{FF2B5EF4-FFF2-40B4-BE49-F238E27FC236}">
                <a16:creationId xmlns:a16="http://schemas.microsoft.com/office/drawing/2014/main" id="{78C247A2-54E6-3237-8DF7-75F5F755F132}"/>
              </a:ext>
            </a:extLst>
          </p:cNvPr>
          <p:cNvGraphicFramePr>
            <a:graphicFrameLocks noGrp="1"/>
          </p:cNvGraphicFramePr>
          <p:nvPr>
            <p:ph idx="1"/>
            <p:extLst>
              <p:ext uri="{D42A27DB-BD31-4B8C-83A1-F6EECF244321}">
                <p14:modId xmlns:p14="http://schemas.microsoft.com/office/powerpoint/2010/main" val="3334862988"/>
              </p:ext>
            </p:extLst>
          </p:nvPr>
        </p:nvGraphicFramePr>
        <p:xfrm>
          <a:off x="4800600" y="731838"/>
          <a:ext cx="6492875" cy="5257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0822756"/>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TM02900769[[fn=Retrospect]]</Template>
  <TotalTime>2617</TotalTime>
  <Words>1254</Words>
  <Application>Microsoft Office PowerPoint</Application>
  <PresentationFormat>Widescreen</PresentationFormat>
  <Paragraphs>211</Paragraphs>
  <Slides>19</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Aptos</vt:lpstr>
      <vt:lpstr>Arial</vt:lpstr>
      <vt:lpstr>Calibri</vt:lpstr>
      <vt:lpstr>Calibri Light</vt:lpstr>
      <vt:lpstr>Retrospect</vt:lpstr>
      <vt:lpstr>Optical Character Recognition</vt:lpstr>
      <vt:lpstr>PowerPoint Presentation</vt:lpstr>
      <vt:lpstr>What Is OCR?</vt:lpstr>
      <vt:lpstr>OCR Stages</vt:lpstr>
      <vt:lpstr>Classification Method – Matrix Matching</vt:lpstr>
      <vt:lpstr>Classification Method – Neural Network</vt:lpstr>
      <vt:lpstr>Disclaimers</vt:lpstr>
      <vt:lpstr>Accuracy</vt:lpstr>
      <vt:lpstr>Case Study</vt:lpstr>
      <vt:lpstr>Layout</vt:lpstr>
      <vt:lpstr>Layout</vt:lpstr>
      <vt:lpstr>Noise</vt:lpstr>
      <vt:lpstr>Noise</vt:lpstr>
      <vt:lpstr>Writing Systems</vt:lpstr>
      <vt:lpstr>Why is Writing System a Challenge </vt:lpstr>
      <vt:lpstr>Results – Layout, Writing Systems, and Models</vt:lpstr>
      <vt:lpstr>Results – Noise</vt:lpstr>
      <vt:lpstr>Case Study Importance</vt:lpstr>
      <vt:lpstr>Larger Picture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Orville Anderson</dc:creator>
  <cp:lastModifiedBy>Orville Anderson</cp:lastModifiedBy>
  <cp:revision>24</cp:revision>
  <dcterms:created xsi:type="dcterms:W3CDTF">2025-11-04T00:41:14Z</dcterms:created>
  <dcterms:modified xsi:type="dcterms:W3CDTF">2025-11-05T20:18:36Z</dcterms:modified>
</cp:coreProperties>
</file>

<file path=docProps/thumbnail.jpeg>
</file>